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257" r:id="rId6"/>
    <p:sldId id="289" r:id="rId7"/>
    <p:sldId id="258" r:id="rId8"/>
    <p:sldId id="259" r:id="rId9"/>
    <p:sldId id="260" r:id="rId10"/>
    <p:sldId id="290" r:id="rId11"/>
    <p:sldId id="261" r:id="rId12"/>
    <p:sldId id="282" r:id="rId13"/>
    <p:sldId id="262" r:id="rId14"/>
    <p:sldId id="284" r:id="rId15"/>
    <p:sldId id="285" r:id="rId16"/>
    <p:sldId id="286" r:id="rId17"/>
    <p:sldId id="287" r:id="rId18"/>
    <p:sldId id="288" r:id="rId19"/>
    <p:sldId id="278" r:id="rId20"/>
    <p:sldId id="264" r:id="rId21"/>
    <p:sldId id="263" r:id="rId22"/>
    <p:sldId id="266" r:id="rId23"/>
    <p:sldId id="291" r:id="rId24"/>
    <p:sldId id="268" r:id="rId25"/>
    <p:sldId id="269" r:id="rId26"/>
    <p:sldId id="273" r:id="rId27"/>
    <p:sldId id="271" r:id="rId28"/>
    <p:sldId id="274"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432" autoAdjust="0"/>
  </p:normalViewPr>
  <p:slideViewPr>
    <p:cSldViewPr snapToGrid="0">
      <p:cViewPr varScale="1">
        <p:scale>
          <a:sx n="64" d="100"/>
          <a:sy n="64" d="100"/>
        </p:scale>
        <p:origin x="748"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h Nair" userId="f1103101d0c1f7f4" providerId="LiveId" clId="{EE8556B0-4F4D-4E1D-9C0C-8B96ED5B0667}"/>
    <pc:docChg chg="custSel modSld">
      <pc:chgData name="Prashanth Nair" userId="f1103101d0c1f7f4" providerId="LiveId" clId="{EE8556B0-4F4D-4E1D-9C0C-8B96ED5B0667}" dt="2025-05-06T15:14:17.850" v="7" actId="1076"/>
      <pc:docMkLst>
        <pc:docMk/>
      </pc:docMkLst>
      <pc:sldChg chg="addSp delSp modSp mod">
        <pc:chgData name="Prashanth Nair" userId="f1103101d0c1f7f4" providerId="LiveId" clId="{EE8556B0-4F4D-4E1D-9C0C-8B96ED5B0667}" dt="2025-05-06T15:14:17.850" v="7" actId="1076"/>
        <pc:sldMkLst>
          <pc:docMk/>
          <pc:sldMk cId="2069803008" sldId="271"/>
        </pc:sldMkLst>
        <pc:spChg chg="add del mod">
          <ac:chgData name="Prashanth Nair" userId="f1103101d0c1f7f4" providerId="LiveId" clId="{EE8556B0-4F4D-4E1D-9C0C-8B96ED5B0667}" dt="2025-05-06T15:13:54.199" v="1" actId="478"/>
          <ac:spMkLst>
            <pc:docMk/>
            <pc:sldMk cId="2069803008" sldId="271"/>
            <ac:spMk id="3" creationId="{49ABEA55-2B47-A37F-9A47-69BA6EF64A50}"/>
          </ac:spMkLst>
        </pc:spChg>
        <pc:spChg chg="del">
          <ac:chgData name="Prashanth Nair" userId="f1103101d0c1f7f4" providerId="LiveId" clId="{EE8556B0-4F4D-4E1D-9C0C-8B96ED5B0667}" dt="2025-05-06T15:14:07.610" v="5" actId="478"/>
          <ac:spMkLst>
            <pc:docMk/>
            <pc:sldMk cId="2069803008" sldId="271"/>
            <ac:spMk id="5" creationId="{C06E74CA-8F70-C9BD-3B73-4FA1A82DA711}"/>
          </ac:spMkLst>
        </pc:spChg>
        <pc:spChg chg="add del mod">
          <ac:chgData name="Prashanth Nair" userId="f1103101d0c1f7f4" providerId="LiveId" clId="{EE8556B0-4F4D-4E1D-9C0C-8B96ED5B0667}" dt="2025-05-06T15:13:54.199" v="1" actId="478"/>
          <ac:spMkLst>
            <pc:docMk/>
            <pc:sldMk cId="2069803008" sldId="271"/>
            <ac:spMk id="6" creationId="{C7E9B765-6641-F6C1-F77E-83AA23AE04C7}"/>
          </ac:spMkLst>
        </pc:spChg>
        <pc:spChg chg="del">
          <ac:chgData name="Prashanth Nair" userId="f1103101d0c1f7f4" providerId="LiveId" clId="{EE8556B0-4F4D-4E1D-9C0C-8B96ED5B0667}" dt="2025-05-06T15:13:51.286" v="0" actId="478"/>
          <ac:spMkLst>
            <pc:docMk/>
            <pc:sldMk cId="2069803008" sldId="271"/>
            <ac:spMk id="7" creationId="{80D9D1DA-0473-9D59-107A-5F514755DD3D}"/>
          </ac:spMkLst>
        </pc:spChg>
        <pc:spChg chg="del">
          <ac:chgData name="Prashanth Nair" userId="f1103101d0c1f7f4" providerId="LiveId" clId="{EE8556B0-4F4D-4E1D-9C0C-8B96ED5B0667}" dt="2025-05-06T15:13:51.286" v="0" actId="478"/>
          <ac:spMkLst>
            <pc:docMk/>
            <pc:sldMk cId="2069803008" sldId="271"/>
            <ac:spMk id="9" creationId="{349563B1-8BCE-8F19-71AE-EC1B511F3601}"/>
          </ac:spMkLst>
        </pc:spChg>
        <pc:spChg chg="add del mod">
          <ac:chgData name="Prashanth Nair" userId="f1103101d0c1f7f4" providerId="LiveId" clId="{EE8556B0-4F4D-4E1D-9C0C-8B96ED5B0667}" dt="2025-05-06T15:13:57.636" v="2" actId="478"/>
          <ac:spMkLst>
            <pc:docMk/>
            <pc:sldMk cId="2069803008" sldId="271"/>
            <ac:spMk id="10" creationId="{B9045467-3574-2223-50A4-EE84D7ED980E}"/>
          </ac:spMkLst>
        </pc:spChg>
        <pc:spChg chg="del">
          <ac:chgData name="Prashanth Nair" userId="f1103101d0c1f7f4" providerId="LiveId" clId="{EE8556B0-4F4D-4E1D-9C0C-8B96ED5B0667}" dt="2025-05-06T15:13:51.286" v="0" actId="478"/>
          <ac:spMkLst>
            <pc:docMk/>
            <pc:sldMk cId="2069803008" sldId="271"/>
            <ac:spMk id="11" creationId="{E385B3B0-6221-3367-E077-8DE4D8576DF6}"/>
          </ac:spMkLst>
        </pc:spChg>
        <pc:spChg chg="add del mod">
          <ac:chgData name="Prashanth Nair" userId="f1103101d0c1f7f4" providerId="LiveId" clId="{EE8556B0-4F4D-4E1D-9C0C-8B96ED5B0667}" dt="2025-05-06T15:13:57.636" v="2" actId="478"/>
          <ac:spMkLst>
            <pc:docMk/>
            <pc:sldMk cId="2069803008" sldId="271"/>
            <ac:spMk id="13" creationId="{72A7401E-B3E1-7178-656F-512245024386}"/>
          </ac:spMkLst>
        </pc:spChg>
        <pc:spChg chg="add del mod">
          <ac:chgData name="Prashanth Nair" userId="f1103101d0c1f7f4" providerId="LiveId" clId="{EE8556B0-4F4D-4E1D-9C0C-8B96ED5B0667}" dt="2025-05-06T15:13:57.636" v="2" actId="478"/>
          <ac:spMkLst>
            <pc:docMk/>
            <pc:sldMk cId="2069803008" sldId="271"/>
            <ac:spMk id="15" creationId="{3A22DA6E-20E7-99E9-FD2E-37CCEF1416C6}"/>
          </ac:spMkLst>
        </pc:spChg>
        <pc:spChg chg="add del mod">
          <ac:chgData name="Prashanth Nair" userId="f1103101d0c1f7f4" providerId="LiveId" clId="{EE8556B0-4F4D-4E1D-9C0C-8B96ED5B0667}" dt="2025-05-06T15:14:10.114" v="6" actId="478"/>
          <ac:spMkLst>
            <pc:docMk/>
            <pc:sldMk cId="2069803008" sldId="271"/>
            <ac:spMk id="17" creationId="{511719DA-F5C0-1B4E-624F-FD3776587568}"/>
          </ac:spMkLst>
        </pc:spChg>
        <pc:spChg chg="add del mod">
          <ac:chgData name="Prashanth Nair" userId="f1103101d0c1f7f4" providerId="LiveId" clId="{EE8556B0-4F4D-4E1D-9C0C-8B96ED5B0667}" dt="2025-05-06T15:14:05.826" v="4" actId="478"/>
          <ac:spMkLst>
            <pc:docMk/>
            <pc:sldMk cId="2069803008" sldId="271"/>
            <ac:spMk id="19" creationId="{924355E1-B90B-7EE6-5BF2-6B03F662F96B}"/>
          </ac:spMkLst>
        </pc:spChg>
        <pc:spChg chg="mod">
          <ac:chgData name="Prashanth Nair" userId="f1103101d0c1f7f4" providerId="LiveId" clId="{EE8556B0-4F4D-4E1D-9C0C-8B96ED5B0667}" dt="2025-05-06T15:14:17.850" v="7" actId="1076"/>
          <ac:spMkLst>
            <pc:docMk/>
            <pc:sldMk cId="2069803008" sldId="271"/>
            <ac:spMk id="80" creationId="{F60D8165-C962-496B-BA18-BAE6A08C60DD}"/>
          </ac:spMkLst>
        </pc:spChg>
        <pc:spChg chg="mod">
          <ac:chgData name="Prashanth Nair" userId="f1103101d0c1f7f4" providerId="LiveId" clId="{EE8556B0-4F4D-4E1D-9C0C-8B96ED5B0667}" dt="2025-05-06T15:14:17.850" v="7" actId="1076"/>
          <ac:spMkLst>
            <pc:docMk/>
            <pc:sldMk cId="2069803008" sldId="271"/>
            <ac:spMk id="89" creationId="{9FC8C05B-946D-4915-A1D1-59E3957C1F2E}"/>
          </ac:spMkLst>
        </pc:spChg>
        <pc:spChg chg="del">
          <ac:chgData name="Prashanth Nair" userId="f1103101d0c1f7f4" providerId="LiveId" clId="{EE8556B0-4F4D-4E1D-9C0C-8B96ED5B0667}" dt="2025-05-06T15:14:04.491" v="3" actId="478"/>
          <ac:spMkLst>
            <pc:docMk/>
            <pc:sldMk cId="2069803008" sldId="271"/>
            <ac:spMk id="107" creationId="{D1E3E659-4B39-4B3B-857D-E87DD151F77C}"/>
          </ac:spMkLst>
        </pc:spChg>
        <pc:spChg chg="del">
          <ac:chgData name="Prashanth Nair" userId="f1103101d0c1f7f4" providerId="LiveId" clId="{EE8556B0-4F4D-4E1D-9C0C-8B96ED5B0667}" dt="2025-05-06T15:13:57.636" v="2" actId="478"/>
          <ac:spMkLst>
            <pc:docMk/>
            <pc:sldMk cId="2069803008" sldId="271"/>
            <ac:spMk id="132" creationId="{3099AF50-4A59-41FD-9F70-EB228C3763B0}"/>
          </ac:spMkLst>
        </pc:spChg>
        <pc:spChg chg="del">
          <ac:chgData name="Prashanth Nair" userId="f1103101d0c1f7f4" providerId="LiveId" clId="{EE8556B0-4F4D-4E1D-9C0C-8B96ED5B0667}" dt="2025-05-06T15:13:54.199" v="1" actId="478"/>
          <ac:spMkLst>
            <pc:docMk/>
            <pc:sldMk cId="2069803008" sldId="271"/>
            <ac:spMk id="133" creationId="{9C3B2BFE-8F4A-43FF-B551-030136A7E91E}"/>
          </ac:spMkLst>
        </pc:spChg>
        <pc:spChg chg="del">
          <ac:chgData name="Prashanth Nair" userId="f1103101d0c1f7f4" providerId="LiveId" clId="{EE8556B0-4F4D-4E1D-9C0C-8B96ED5B0667}" dt="2025-05-06T15:13:51.286" v="0" actId="478"/>
          <ac:spMkLst>
            <pc:docMk/>
            <pc:sldMk cId="2069803008" sldId="271"/>
            <ac:spMk id="134" creationId="{E9D7AEAC-9AC3-490C-B4A9-DD26ED4EE647}"/>
          </ac:spMkLst>
        </pc:spChg>
        <pc:spChg chg="del">
          <ac:chgData name="Prashanth Nair" userId="f1103101d0c1f7f4" providerId="LiveId" clId="{EE8556B0-4F4D-4E1D-9C0C-8B96ED5B0667}" dt="2025-05-06T15:13:51.286" v="0" actId="478"/>
          <ac:spMkLst>
            <pc:docMk/>
            <pc:sldMk cId="2069803008" sldId="271"/>
            <ac:spMk id="135" creationId="{6665A4F1-CA8F-4D77-AB52-C98C3AD9165D}"/>
          </ac:spMkLst>
        </pc:spChg>
        <pc:spChg chg="del">
          <ac:chgData name="Prashanth Nair" userId="f1103101d0c1f7f4" providerId="LiveId" clId="{EE8556B0-4F4D-4E1D-9C0C-8B96ED5B0667}" dt="2025-05-06T15:13:54.199" v="1" actId="478"/>
          <ac:spMkLst>
            <pc:docMk/>
            <pc:sldMk cId="2069803008" sldId="271"/>
            <ac:spMk id="136" creationId="{22B9989D-C7D5-4AA7-87A8-CE5C4973C83D}"/>
          </ac:spMkLst>
        </pc:spChg>
        <pc:spChg chg="del">
          <ac:chgData name="Prashanth Nair" userId="f1103101d0c1f7f4" providerId="LiveId" clId="{EE8556B0-4F4D-4E1D-9C0C-8B96ED5B0667}" dt="2025-05-06T15:13:54.199" v="1" actId="478"/>
          <ac:spMkLst>
            <pc:docMk/>
            <pc:sldMk cId="2069803008" sldId="271"/>
            <ac:spMk id="137" creationId="{4237D231-38E9-46D9-A571-1AEAC0B3E056}"/>
          </ac:spMkLst>
        </pc:spChg>
      </pc:sldChg>
    </pc:docChg>
  </pc:docChgLst>
  <pc:docChgLst>
    <pc:chgData name="Prashanth Nair" userId="f1103101d0c1f7f4" providerId="LiveId" clId="{1DB31C0E-31AA-4250-9528-3F7A06EA5673}"/>
    <pc:docChg chg="undo custSel modSld">
      <pc:chgData name="Prashanth Nair" userId="f1103101d0c1f7f4" providerId="LiveId" clId="{1DB31C0E-31AA-4250-9528-3F7A06EA5673}" dt="2025-03-09T18:57:23.397" v="2485" actId="20577"/>
      <pc:docMkLst>
        <pc:docMk/>
      </pc:docMkLst>
      <pc:sldChg chg="addSp delSp modSp mod">
        <pc:chgData name="Prashanth Nair" userId="f1103101d0c1f7f4" providerId="LiveId" clId="{1DB31C0E-31AA-4250-9528-3F7A06EA5673}" dt="2025-03-09T17:01:50.683" v="122" actId="1076"/>
        <pc:sldMkLst>
          <pc:docMk/>
          <pc:sldMk cId="3109501799" sldId="258"/>
        </pc:sldMkLst>
        <pc:spChg chg="add mod">
          <ac:chgData name="Prashanth Nair" userId="f1103101d0c1f7f4" providerId="LiveId" clId="{1DB31C0E-31AA-4250-9528-3F7A06EA5673}" dt="2025-03-09T17:01:50.683" v="122" actId="1076"/>
          <ac:spMkLst>
            <pc:docMk/>
            <pc:sldMk cId="3109501799" sldId="258"/>
            <ac:spMk id="8" creationId="{D728B222-88AC-E3AB-F815-DA8891EE60EE}"/>
          </ac:spMkLst>
        </pc:spChg>
      </pc:sldChg>
      <pc:sldChg chg="modSp mod">
        <pc:chgData name="Prashanth Nair" userId="f1103101d0c1f7f4" providerId="LiveId" clId="{1DB31C0E-31AA-4250-9528-3F7A06EA5673}" dt="2025-03-09T15:57:49.083" v="54" actId="20577"/>
        <pc:sldMkLst>
          <pc:docMk/>
          <pc:sldMk cId="2961106047" sldId="259"/>
        </pc:sldMkLst>
        <pc:spChg chg="mod">
          <ac:chgData name="Prashanth Nair" userId="f1103101d0c1f7f4" providerId="LiveId" clId="{1DB31C0E-31AA-4250-9528-3F7A06EA5673}" dt="2025-03-09T15:57:49.083" v="54" actId="20577"/>
          <ac:spMkLst>
            <pc:docMk/>
            <pc:sldMk cId="2961106047" sldId="259"/>
            <ac:spMk id="2" creationId="{F95115CC-B031-8B64-ADA6-C2C6B69DD467}"/>
          </ac:spMkLst>
        </pc:spChg>
      </pc:sldChg>
      <pc:sldChg chg="addSp delSp modSp mod">
        <pc:chgData name="Prashanth Nair" userId="f1103101d0c1f7f4" providerId="LiveId" clId="{1DB31C0E-31AA-4250-9528-3F7A06EA5673}" dt="2025-03-09T18:42:17.449" v="2183" actId="1036"/>
        <pc:sldMkLst>
          <pc:docMk/>
          <pc:sldMk cId="1968899" sldId="260"/>
        </pc:sldMkLst>
        <pc:spChg chg="mod">
          <ac:chgData name="Prashanth Nair" userId="f1103101d0c1f7f4" providerId="LiveId" clId="{1DB31C0E-31AA-4250-9528-3F7A06EA5673}" dt="2025-03-09T17:12:33.120" v="313" actId="20577"/>
          <ac:spMkLst>
            <pc:docMk/>
            <pc:sldMk cId="1968899" sldId="260"/>
            <ac:spMk id="2" creationId="{B0355892-EA37-D6B1-C6FF-69EBF6BD2E65}"/>
          </ac:spMkLst>
        </pc:spChg>
        <pc:spChg chg="mod">
          <ac:chgData name="Prashanth Nair" userId="f1103101d0c1f7f4" providerId="LiveId" clId="{1DB31C0E-31AA-4250-9528-3F7A06EA5673}" dt="2025-03-09T17:11:54.262" v="261" actId="1037"/>
          <ac:spMkLst>
            <pc:docMk/>
            <pc:sldMk cId="1968899" sldId="260"/>
            <ac:spMk id="40" creationId="{38FEDDED-CB8D-43EC-BAB6-6DB72148B5E9}"/>
          </ac:spMkLst>
        </pc:spChg>
        <pc:spChg chg="mod">
          <ac:chgData name="Prashanth Nair" userId="f1103101d0c1f7f4" providerId="LiveId" clId="{1DB31C0E-31AA-4250-9528-3F7A06EA5673}" dt="2025-03-09T17:11:54.262" v="261" actId="1037"/>
          <ac:spMkLst>
            <pc:docMk/>
            <pc:sldMk cId="1968899" sldId="260"/>
            <ac:spMk id="76" creationId="{E239EA0A-BE2A-46D5-876A-5614B0A7CF0F}"/>
          </ac:spMkLst>
        </pc:spChg>
        <pc:spChg chg="mod">
          <ac:chgData name="Prashanth Nair" userId="f1103101d0c1f7f4" providerId="LiveId" clId="{1DB31C0E-31AA-4250-9528-3F7A06EA5673}" dt="2025-03-09T17:11:54.262" v="261" actId="1037"/>
          <ac:spMkLst>
            <pc:docMk/>
            <pc:sldMk cId="1968899" sldId="260"/>
            <ac:spMk id="77" creationId="{92FDC44E-20CB-4210-8DA6-F83A46B39520}"/>
          </ac:spMkLst>
        </pc:spChg>
        <pc:spChg chg="mod">
          <ac:chgData name="Prashanth Nair" userId="f1103101d0c1f7f4" providerId="LiveId" clId="{1DB31C0E-31AA-4250-9528-3F7A06EA5673}" dt="2025-03-09T17:11:54.262" v="261" actId="1037"/>
          <ac:spMkLst>
            <pc:docMk/>
            <pc:sldMk cId="1968899" sldId="260"/>
            <ac:spMk id="96" creationId="{CDBDA856-8CC1-449E-B621-022F99358F0B}"/>
          </ac:spMkLst>
        </pc:spChg>
        <pc:spChg chg="mod">
          <ac:chgData name="Prashanth Nair" userId="f1103101d0c1f7f4" providerId="LiveId" clId="{1DB31C0E-31AA-4250-9528-3F7A06EA5673}" dt="2025-03-09T17:11:54.262" v="261" actId="1037"/>
          <ac:spMkLst>
            <pc:docMk/>
            <pc:sldMk cId="1968899" sldId="260"/>
            <ac:spMk id="97" creationId="{1C9BBBD5-3078-4A97-8E7D-F5F839845BD1}"/>
          </ac:spMkLst>
        </pc:spChg>
        <pc:spChg chg="mod">
          <ac:chgData name="Prashanth Nair" userId="f1103101d0c1f7f4" providerId="LiveId" clId="{1DB31C0E-31AA-4250-9528-3F7A06EA5673}" dt="2025-03-09T17:11:54.262" v="261" actId="1037"/>
          <ac:spMkLst>
            <pc:docMk/>
            <pc:sldMk cId="1968899" sldId="260"/>
            <ac:spMk id="98" creationId="{01AED438-7299-4DC8-9DD9-BA1D41DA9675}"/>
          </ac:spMkLst>
        </pc:spChg>
        <pc:spChg chg="mod">
          <ac:chgData name="Prashanth Nair" userId="f1103101d0c1f7f4" providerId="LiveId" clId="{1DB31C0E-31AA-4250-9528-3F7A06EA5673}" dt="2025-03-09T17:11:54.262" v="261" actId="1037"/>
          <ac:spMkLst>
            <pc:docMk/>
            <pc:sldMk cId="1968899" sldId="260"/>
            <ac:spMk id="99" creationId="{3A32E54C-621B-48BA-A803-164046E2AE65}"/>
          </ac:spMkLst>
        </pc:spChg>
        <pc:spChg chg="mod">
          <ac:chgData name="Prashanth Nair" userId="f1103101d0c1f7f4" providerId="LiveId" clId="{1DB31C0E-31AA-4250-9528-3F7A06EA5673}" dt="2025-03-09T17:11:54.262" v="261" actId="1037"/>
          <ac:spMkLst>
            <pc:docMk/>
            <pc:sldMk cId="1968899" sldId="260"/>
            <ac:spMk id="100" creationId="{16B8F8D8-59B2-406F-94E0-04DFD90B8D0C}"/>
          </ac:spMkLst>
        </pc:spChg>
        <pc:spChg chg="mod">
          <ac:chgData name="Prashanth Nair" userId="f1103101d0c1f7f4" providerId="LiveId" clId="{1DB31C0E-31AA-4250-9528-3F7A06EA5673}" dt="2025-03-09T17:11:54.262" v="261" actId="1037"/>
          <ac:spMkLst>
            <pc:docMk/>
            <pc:sldMk cId="1968899" sldId="260"/>
            <ac:spMk id="101" creationId="{9B8F2F1C-23A5-48F0-83ED-64D9A8A3E43E}"/>
          </ac:spMkLst>
        </pc:spChg>
        <pc:picChg chg="add mod">
          <ac:chgData name="Prashanth Nair" userId="f1103101d0c1f7f4" providerId="LiveId" clId="{1DB31C0E-31AA-4250-9528-3F7A06EA5673}" dt="2025-03-09T18:42:17.449" v="2183" actId="1036"/>
          <ac:picMkLst>
            <pc:docMk/>
            <pc:sldMk cId="1968899" sldId="260"/>
            <ac:picMk id="7" creationId="{B28F1201-DF8D-E865-C797-F447B48DB470}"/>
          </ac:picMkLst>
        </pc:picChg>
        <pc:picChg chg="mod">
          <ac:chgData name="Prashanth Nair" userId="f1103101d0c1f7f4" providerId="LiveId" clId="{1DB31C0E-31AA-4250-9528-3F7A06EA5673}" dt="2025-03-09T17:11:54.262" v="261" actId="1037"/>
          <ac:picMkLst>
            <pc:docMk/>
            <pc:sldMk cId="1968899" sldId="260"/>
            <ac:picMk id="42" creationId="{7A0C5CE6-9CA6-4807-B23A-A4F89C0310D2}"/>
          </ac:picMkLst>
        </pc:picChg>
      </pc:sldChg>
      <pc:sldChg chg="addSp modSp mod">
        <pc:chgData name="Prashanth Nair" userId="f1103101d0c1f7f4" providerId="LiveId" clId="{1DB31C0E-31AA-4250-9528-3F7A06EA5673}" dt="2025-03-09T17:08:40.734" v="223" actId="20577"/>
        <pc:sldMkLst>
          <pc:docMk/>
          <pc:sldMk cId="3716496139" sldId="262"/>
        </pc:sldMkLst>
        <pc:spChg chg="add mod">
          <ac:chgData name="Prashanth Nair" userId="f1103101d0c1f7f4" providerId="LiveId" clId="{1DB31C0E-31AA-4250-9528-3F7A06EA5673}" dt="2025-03-09T17:08:40.734" v="223" actId="20577"/>
          <ac:spMkLst>
            <pc:docMk/>
            <pc:sldMk cId="3716496139" sldId="262"/>
            <ac:spMk id="2" creationId="{995D46B7-7242-F11C-0E63-0C1F78B90842}"/>
          </ac:spMkLst>
        </pc:spChg>
      </pc:sldChg>
      <pc:sldChg chg="addSp delSp modSp mod">
        <pc:chgData name="Prashanth Nair" userId="f1103101d0c1f7f4" providerId="LiveId" clId="{1DB31C0E-31AA-4250-9528-3F7A06EA5673}" dt="2025-03-09T18:29:49.643" v="1568" actId="21"/>
        <pc:sldMkLst>
          <pc:docMk/>
          <pc:sldMk cId="2590226737" sldId="263"/>
        </pc:sldMkLst>
        <pc:spChg chg="mod">
          <ac:chgData name="Prashanth Nair" userId="f1103101d0c1f7f4" providerId="LiveId" clId="{1DB31C0E-31AA-4250-9528-3F7A06EA5673}" dt="2025-03-09T17:47:37.680" v="701" actId="14100"/>
          <ac:spMkLst>
            <pc:docMk/>
            <pc:sldMk cId="2590226737" sldId="263"/>
            <ac:spMk id="23" creationId="{273DA83B-F201-D27C-BC1E-08A7FEA393E2}"/>
          </ac:spMkLst>
        </pc:spChg>
        <pc:spChg chg="mod">
          <ac:chgData name="Prashanth Nair" userId="f1103101d0c1f7f4" providerId="LiveId" clId="{1DB31C0E-31AA-4250-9528-3F7A06EA5673}" dt="2025-03-09T17:47:44.269" v="705" actId="1036"/>
          <ac:spMkLst>
            <pc:docMk/>
            <pc:sldMk cId="2590226737" sldId="263"/>
            <ac:spMk id="41" creationId="{5B2431E2-5AF0-49F8-8C0F-52F1C1171866}"/>
          </ac:spMkLst>
        </pc:spChg>
        <pc:spChg chg="mod">
          <ac:chgData name="Prashanth Nair" userId="f1103101d0c1f7f4" providerId="LiveId" clId="{1DB31C0E-31AA-4250-9528-3F7A06EA5673}" dt="2025-03-09T17:47:50.247" v="710" actId="1035"/>
          <ac:spMkLst>
            <pc:docMk/>
            <pc:sldMk cId="2590226737" sldId="263"/>
            <ac:spMk id="45" creationId="{BF20205F-2E3B-455D-AD51-19DBA042B695}"/>
          </ac:spMkLst>
        </pc:spChg>
      </pc:sldChg>
      <pc:sldChg chg="addSp modSp mod">
        <pc:chgData name="Prashanth Nair" userId="f1103101d0c1f7f4" providerId="LiveId" clId="{1DB31C0E-31AA-4250-9528-3F7A06EA5673}" dt="2025-03-09T17:44:30.078" v="579" actId="1035"/>
        <pc:sldMkLst>
          <pc:docMk/>
          <pc:sldMk cId="1423613789" sldId="264"/>
        </pc:sldMkLst>
        <pc:spChg chg="mod">
          <ac:chgData name="Prashanth Nair" userId="f1103101d0c1f7f4" providerId="LiveId" clId="{1DB31C0E-31AA-4250-9528-3F7A06EA5673}" dt="2025-03-09T17:44:30.078" v="579" actId="1035"/>
          <ac:spMkLst>
            <pc:docMk/>
            <pc:sldMk cId="1423613789" sldId="264"/>
            <ac:spMk id="11" creationId="{1D9A09EC-3E8D-0376-3B4D-3117E8DB1352}"/>
          </ac:spMkLst>
        </pc:spChg>
        <pc:spChg chg="add mod">
          <ac:chgData name="Prashanth Nair" userId="f1103101d0c1f7f4" providerId="LiveId" clId="{1DB31C0E-31AA-4250-9528-3F7A06EA5673}" dt="2025-03-09T17:42:29.206" v="447" actId="1035"/>
          <ac:spMkLst>
            <pc:docMk/>
            <pc:sldMk cId="1423613789" sldId="264"/>
            <ac:spMk id="16" creationId="{CE508EBF-0E4F-B5E0-1D85-1FD0963164E7}"/>
          </ac:spMkLst>
        </pc:spChg>
        <pc:spChg chg="add mod">
          <ac:chgData name="Prashanth Nair" userId="f1103101d0c1f7f4" providerId="LiveId" clId="{1DB31C0E-31AA-4250-9528-3F7A06EA5673}" dt="2025-03-09T17:42:56.451" v="461"/>
          <ac:spMkLst>
            <pc:docMk/>
            <pc:sldMk cId="1423613789" sldId="264"/>
            <ac:spMk id="18" creationId="{46627C97-E606-2EC4-1F25-9D0AAB3B2F48}"/>
          </ac:spMkLst>
        </pc:spChg>
        <pc:spChg chg="mod">
          <ac:chgData name="Prashanth Nair" userId="f1103101d0c1f7f4" providerId="LiveId" clId="{1DB31C0E-31AA-4250-9528-3F7A06EA5673}" dt="2025-03-09T17:43:12.384" v="465" actId="1076"/>
          <ac:spMkLst>
            <pc:docMk/>
            <pc:sldMk cId="1423613789" sldId="264"/>
            <ac:spMk id="24" creationId="{3686A163-9DC0-4062-B9F2-7356DCF3AE60}"/>
          </ac:spMkLst>
        </pc:spChg>
        <pc:spChg chg="mod">
          <ac:chgData name="Prashanth Nair" userId="f1103101d0c1f7f4" providerId="LiveId" clId="{1DB31C0E-31AA-4250-9528-3F7A06EA5673}" dt="2025-03-09T17:43:09.063" v="464" actId="1076"/>
          <ac:spMkLst>
            <pc:docMk/>
            <pc:sldMk cId="1423613789" sldId="264"/>
            <ac:spMk id="49" creationId="{8AF842C8-A5D3-45DC-A744-72AF8C8786B5}"/>
          </ac:spMkLst>
        </pc:spChg>
        <pc:spChg chg="mod">
          <ac:chgData name="Prashanth Nair" userId="f1103101d0c1f7f4" providerId="LiveId" clId="{1DB31C0E-31AA-4250-9528-3F7A06EA5673}" dt="2025-03-09T17:44:21.621" v="576" actId="20577"/>
          <ac:spMkLst>
            <pc:docMk/>
            <pc:sldMk cId="1423613789" sldId="264"/>
            <ac:spMk id="51" creationId="{1FD9BD1C-061E-444C-9C04-891206C401D9}"/>
          </ac:spMkLst>
        </pc:spChg>
        <pc:cxnChg chg="add mod">
          <ac:chgData name="Prashanth Nair" userId="f1103101d0c1f7f4" providerId="LiveId" clId="{1DB31C0E-31AA-4250-9528-3F7A06EA5673}" dt="2025-03-09T17:42:49.585" v="460" actId="1035"/>
          <ac:cxnSpMkLst>
            <pc:docMk/>
            <pc:sldMk cId="1423613789" sldId="264"/>
            <ac:cxnSpMk id="17" creationId="{F4B2C022-074C-DA00-53FF-41C7A36E0F4B}"/>
          </ac:cxnSpMkLst>
        </pc:cxnChg>
      </pc:sldChg>
      <pc:sldChg chg="addSp delSp modSp mod">
        <pc:chgData name="Prashanth Nair" userId="f1103101d0c1f7f4" providerId="LiveId" clId="{1DB31C0E-31AA-4250-9528-3F7A06EA5673}" dt="2025-03-09T18:30:51.411" v="1686" actId="20577"/>
        <pc:sldMkLst>
          <pc:docMk/>
          <pc:sldMk cId="4086334256" sldId="266"/>
        </pc:sldMkLst>
        <pc:spChg chg="add mod">
          <ac:chgData name="Prashanth Nair" userId="f1103101d0c1f7f4" providerId="LiveId" clId="{1DB31C0E-31AA-4250-9528-3F7A06EA5673}" dt="2025-03-09T18:22:19.127" v="1389" actId="255"/>
          <ac:spMkLst>
            <pc:docMk/>
            <pc:sldMk cId="4086334256" sldId="266"/>
            <ac:spMk id="2" creationId="{B15EC0FE-A47C-12EC-1415-C3E631695CC0}"/>
          </ac:spMkLst>
        </pc:spChg>
        <pc:spChg chg="add mod">
          <ac:chgData name="Prashanth Nair" userId="f1103101d0c1f7f4" providerId="LiveId" clId="{1DB31C0E-31AA-4250-9528-3F7A06EA5673}" dt="2025-03-09T18:22:19.127" v="1389" actId="255"/>
          <ac:spMkLst>
            <pc:docMk/>
            <pc:sldMk cId="4086334256" sldId="266"/>
            <ac:spMk id="3" creationId="{833E4586-4141-B840-EA82-84F649A6DFDC}"/>
          </ac:spMkLst>
        </pc:spChg>
        <pc:spChg chg="add mod">
          <ac:chgData name="Prashanth Nair" userId="f1103101d0c1f7f4" providerId="LiveId" clId="{1DB31C0E-31AA-4250-9528-3F7A06EA5673}" dt="2025-03-09T18:22:19.127" v="1389" actId="255"/>
          <ac:spMkLst>
            <pc:docMk/>
            <pc:sldMk cId="4086334256" sldId="266"/>
            <ac:spMk id="4" creationId="{4AFBE657-4036-173B-CBF4-4545642A02BA}"/>
          </ac:spMkLst>
        </pc:spChg>
        <pc:spChg chg="add mod">
          <ac:chgData name="Prashanth Nair" userId="f1103101d0c1f7f4" providerId="LiveId" clId="{1DB31C0E-31AA-4250-9528-3F7A06EA5673}" dt="2025-03-09T18:22:31.668" v="1393" actId="14100"/>
          <ac:spMkLst>
            <pc:docMk/>
            <pc:sldMk cId="4086334256" sldId="266"/>
            <ac:spMk id="5" creationId="{A9305F17-249E-C8AB-0E91-F4A6F9C170C4}"/>
          </ac:spMkLst>
        </pc:spChg>
        <pc:spChg chg="add mod">
          <ac:chgData name="Prashanth Nair" userId="f1103101d0c1f7f4" providerId="LiveId" clId="{1DB31C0E-31AA-4250-9528-3F7A06EA5673}" dt="2025-03-09T18:28:48.924" v="1556" actId="14100"/>
          <ac:spMkLst>
            <pc:docMk/>
            <pc:sldMk cId="4086334256" sldId="266"/>
            <ac:spMk id="6" creationId="{4D94AEEF-0225-1FCC-D134-A0B20674DA98}"/>
          </ac:spMkLst>
        </pc:spChg>
        <pc:spChg chg="add mod">
          <ac:chgData name="Prashanth Nair" userId="f1103101d0c1f7f4" providerId="LiveId" clId="{1DB31C0E-31AA-4250-9528-3F7A06EA5673}" dt="2025-03-09T18:30:51.411" v="1686" actId="20577"/>
          <ac:spMkLst>
            <pc:docMk/>
            <pc:sldMk cId="4086334256" sldId="266"/>
            <ac:spMk id="10" creationId="{B6D3FE06-860B-D728-DD13-93F31A9C326B}"/>
          </ac:spMkLst>
        </pc:spChg>
        <pc:spChg chg="mod">
          <ac:chgData name="Prashanth Nair" userId="f1103101d0c1f7f4" providerId="LiveId" clId="{1DB31C0E-31AA-4250-9528-3F7A06EA5673}" dt="2025-03-09T18:29:23.412" v="1563" actId="255"/>
          <ac:spMkLst>
            <pc:docMk/>
            <pc:sldMk cId="4086334256" sldId="266"/>
            <ac:spMk id="35" creationId="{8ABCBBC9-D2F7-48B4-9184-C97F038376BF}"/>
          </ac:spMkLst>
        </pc:spChg>
        <pc:graphicFrameChg chg="mod">
          <ac:chgData name="Prashanth Nair" userId="f1103101d0c1f7f4" providerId="LiveId" clId="{1DB31C0E-31AA-4250-9528-3F7A06EA5673}" dt="2025-03-09T18:29:42.106" v="1566" actId="14100"/>
          <ac:graphicFrameMkLst>
            <pc:docMk/>
            <pc:sldMk cId="4086334256" sldId="266"/>
            <ac:graphicFrameMk id="7" creationId="{D56640A3-A4D9-6C91-A13E-7996267ACC3D}"/>
          </ac:graphicFrameMkLst>
        </pc:graphicFrameChg>
        <pc:picChg chg="add mod">
          <ac:chgData name="Prashanth Nair" userId="f1103101d0c1f7f4" providerId="LiveId" clId="{1DB31C0E-31AA-4250-9528-3F7A06EA5673}" dt="2025-03-09T18:29:58.097" v="1570" actId="1076"/>
          <ac:picMkLst>
            <pc:docMk/>
            <pc:sldMk cId="4086334256" sldId="266"/>
            <ac:picMk id="11" creationId="{27DD3224-3267-C8C5-E119-BC44EED49721}"/>
          </ac:picMkLst>
        </pc:picChg>
      </pc:sldChg>
      <pc:sldChg chg="addSp delSp modSp mod">
        <pc:chgData name="Prashanth Nair" userId="f1103101d0c1f7f4" providerId="LiveId" clId="{1DB31C0E-31AA-4250-9528-3F7A06EA5673}" dt="2025-03-09T18:44:03.157" v="2240" actId="20577"/>
        <pc:sldMkLst>
          <pc:docMk/>
          <pc:sldMk cId="1312573457" sldId="269"/>
        </pc:sldMkLst>
        <pc:spChg chg="add mod">
          <ac:chgData name="Prashanth Nair" userId="f1103101d0c1f7f4" providerId="LiveId" clId="{1DB31C0E-31AA-4250-9528-3F7A06EA5673}" dt="2025-03-09T18:34:48.718" v="1830" actId="20577"/>
          <ac:spMkLst>
            <pc:docMk/>
            <pc:sldMk cId="1312573457" sldId="269"/>
            <ac:spMk id="4" creationId="{8F8DEE0F-FEE6-5646-9BEF-65EC88787945}"/>
          </ac:spMkLst>
        </pc:spChg>
        <pc:spChg chg="add mod">
          <ac:chgData name="Prashanth Nair" userId="f1103101d0c1f7f4" providerId="LiveId" clId="{1DB31C0E-31AA-4250-9528-3F7A06EA5673}" dt="2025-03-09T18:38:37.947" v="1979" actId="20577"/>
          <ac:spMkLst>
            <pc:docMk/>
            <pc:sldMk cId="1312573457" sldId="269"/>
            <ac:spMk id="6" creationId="{F1EB4710-70D7-8023-7137-B3656DC8D8DC}"/>
          </ac:spMkLst>
        </pc:spChg>
        <pc:spChg chg="add mod">
          <ac:chgData name="Prashanth Nair" userId="f1103101d0c1f7f4" providerId="LiveId" clId="{1DB31C0E-31AA-4250-9528-3F7A06EA5673}" dt="2025-03-09T18:40:58.300" v="2135" actId="20577"/>
          <ac:spMkLst>
            <pc:docMk/>
            <pc:sldMk cId="1312573457" sldId="269"/>
            <ac:spMk id="8" creationId="{F4B54227-412E-4C7E-F860-CC7596D6DEC4}"/>
          </ac:spMkLst>
        </pc:spChg>
        <pc:spChg chg="add mod">
          <ac:chgData name="Prashanth Nair" userId="f1103101d0c1f7f4" providerId="LiveId" clId="{1DB31C0E-31AA-4250-9528-3F7A06EA5673}" dt="2025-03-09T18:41:50.242" v="2167" actId="1076"/>
          <ac:spMkLst>
            <pc:docMk/>
            <pc:sldMk cId="1312573457" sldId="269"/>
            <ac:spMk id="11" creationId="{47BE937F-304A-FC21-A14B-CDCC7CD17067}"/>
          </ac:spMkLst>
        </pc:spChg>
        <pc:spChg chg="mod">
          <ac:chgData name="Prashanth Nair" userId="f1103101d0c1f7f4" providerId="LiveId" clId="{1DB31C0E-31AA-4250-9528-3F7A06EA5673}" dt="2025-03-09T18:33:09.482" v="1694" actId="20577"/>
          <ac:spMkLst>
            <pc:docMk/>
            <pc:sldMk cId="1312573457" sldId="269"/>
            <ac:spMk id="22" creationId="{2C9AC3EB-BB29-45E4-B0F6-57C288376F89}"/>
          </ac:spMkLst>
        </pc:spChg>
        <pc:spChg chg="mod">
          <ac:chgData name="Prashanth Nair" userId="f1103101d0c1f7f4" providerId="LiveId" clId="{1DB31C0E-31AA-4250-9528-3F7A06EA5673}" dt="2025-03-09T18:33:26.173" v="1712" actId="20577"/>
          <ac:spMkLst>
            <pc:docMk/>
            <pc:sldMk cId="1312573457" sldId="269"/>
            <ac:spMk id="25" creationId="{B09EB51E-092D-4C97-B81F-91EF721ED808}"/>
          </ac:spMkLst>
        </pc:spChg>
        <pc:spChg chg="mod">
          <ac:chgData name="Prashanth Nair" userId="f1103101d0c1f7f4" providerId="LiveId" clId="{1DB31C0E-31AA-4250-9528-3F7A06EA5673}" dt="2025-03-09T18:34:39.178" v="1812" actId="20577"/>
          <ac:spMkLst>
            <pc:docMk/>
            <pc:sldMk cId="1312573457" sldId="269"/>
            <ac:spMk id="26" creationId="{9CA707E6-1153-42ED-B68A-B36B00A4FA64}"/>
          </ac:spMkLst>
        </pc:spChg>
        <pc:spChg chg="mod">
          <ac:chgData name="Prashanth Nair" userId="f1103101d0c1f7f4" providerId="LiveId" clId="{1DB31C0E-31AA-4250-9528-3F7A06EA5673}" dt="2025-03-09T18:38:47.506" v="1985" actId="20577"/>
          <ac:spMkLst>
            <pc:docMk/>
            <pc:sldMk cId="1312573457" sldId="269"/>
            <ac:spMk id="28" creationId="{1A709C7F-A89A-4221-A69B-D39EE05158CC}"/>
          </ac:spMkLst>
        </pc:spChg>
        <pc:spChg chg="mod">
          <ac:chgData name="Prashanth Nair" userId="f1103101d0c1f7f4" providerId="LiveId" clId="{1DB31C0E-31AA-4250-9528-3F7A06EA5673}" dt="2025-03-09T18:39:15.331" v="2007" actId="20577"/>
          <ac:spMkLst>
            <pc:docMk/>
            <pc:sldMk cId="1312573457" sldId="269"/>
            <ac:spMk id="30" creationId="{D1B929E5-2D2A-44DA-AF7C-A69B7C449A93}"/>
          </ac:spMkLst>
        </pc:spChg>
        <pc:spChg chg="mod">
          <ac:chgData name="Prashanth Nair" userId="f1103101d0c1f7f4" providerId="LiveId" clId="{1DB31C0E-31AA-4250-9528-3F7A06EA5673}" dt="2025-03-09T18:40:19.491" v="2013" actId="20577"/>
          <ac:spMkLst>
            <pc:docMk/>
            <pc:sldMk cId="1312573457" sldId="269"/>
            <ac:spMk id="32" creationId="{59EF5B5B-BF97-4209-AF1D-A811D2A5ABE7}"/>
          </ac:spMkLst>
        </pc:spChg>
        <pc:spChg chg="mod">
          <ac:chgData name="Prashanth Nair" userId="f1103101d0c1f7f4" providerId="LiveId" clId="{1DB31C0E-31AA-4250-9528-3F7A06EA5673}" dt="2025-03-09T18:41:10.800" v="2141" actId="20577"/>
          <ac:spMkLst>
            <pc:docMk/>
            <pc:sldMk cId="1312573457" sldId="269"/>
            <ac:spMk id="50" creationId="{FBCFD3EC-BE47-440E-A3D2-19921F772FEA}"/>
          </ac:spMkLst>
        </pc:spChg>
        <pc:spChg chg="mod">
          <ac:chgData name="Prashanth Nair" userId="f1103101d0c1f7f4" providerId="LiveId" clId="{1DB31C0E-31AA-4250-9528-3F7A06EA5673}" dt="2025-03-09T18:41:58.962" v="2173" actId="20577"/>
          <ac:spMkLst>
            <pc:docMk/>
            <pc:sldMk cId="1312573457" sldId="269"/>
            <ac:spMk id="55" creationId="{EF3CD94E-5BA2-4097-A125-B94982A4FC2A}"/>
          </ac:spMkLst>
        </pc:spChg>
        <pc:spChg chg="mod">
          <ac:chgData name="Prashanth Nair" userId="f1103101d0c1f7f4" providerId="LiveId" clId="{1DB31C0E-31AA-4250-9528-3F7A06EA5673}" dt="2025-03-09T18:43:34.511" v="2207" actId="20577"/>
          <ac:spMkLst>
            <pc:docMk/>
            <pc:sldMk cId="1312573457" sldId="269"/>
            <ac:spMk id="60" creationId="{C532FF97-9822-4F48-94D1-728CBD2E1C64}"/>
          </ac:spMkLst>
        </pc:spChg>
        <pc:spChg chg="mod">
          <ac:chgData name="Prashanth Nair" userId="f1103101d0c1f7f4" providerId="LiveId" clId="{1DB31C0E-31AA-4250-9528-3F7A06EA5673}" dt="2025-03-09T18:34:03.485" v="1766" actId="207"/>
          <ac:spMkLst>
            <pc:docMk/>
            <pc:sldMk cId="1312573457" sldId="269"/>
            <ac:spMk id="155" creationId="{4F4A87E7-E901-41C3-88BF-AFB18B0B9517}"/>
          </ac:spMkLst>
        </pc:spChg>
        <pc:spChg chg="mod">
          <ac:chgData name="Prashanth Nair" userId="f1103101d0c1f7f4" providerId="LiveId" clId="{1DB31C0E-31AA-4250-9528-3F7A06EA5673}" dt="2025-03-09T18:37:53.279" v="1831" actId="207"/>
          <ac:spMkLst>
            <pc:docMk/>
            <pc:sldMk cId="1312573457" sldId="269"/>
            <ac:spMk id="157" creationId="{D802889C-9F91-489E-9076-E94A595A6930}"/>
          </ac:spMkLst>
        </pc:spChg>
        <pc:spChg chg="mod">
          <ac:chgData name="Prashanth Nair" userId="f1103101d0c1f7f4" providerId="LiveId" clId="{1DB31C0E-31AA-4250-9528-3F7A06EA5673}" dt="2025-03-09T18:40:27.434" v="2014" actId="207"/>
          <ac:spMkLst>
            <pc:docMk/>
            <pc:sldMk cId="1312573457" sldId="269"/>
            <ac:spMk id="161" creationId="{01F69ED1-3E32-4540-AE8B-D71CE1922C74}"/>
          </ac:spMkLst>
        </pc:spChg>
        <pc:spChg chg="mod">
          <ac:chgData name="Prashanth Nair" userId="f1103101d0c1f7f4" providerId="LiveId" clId="{1DB31C0E-31AA-4250-9528-3F7A06EA5673}" dt="2025-03-09T18:33:18.964" v="1706" actId="20577"/>
          <ac:spMkLst>
            <pc:docMk/>
            <pc:sldMk cId="1312573457" sldId="269"/>
            <ac:spMk id="265" creationId="{80DEB6D2-1B7D-4DB3-B668-8D4711ADFCFC}"/>
          </ac:spMkLst>
        </pc:spChg>
        <pc:spChg chg="mod">
          <ac:chgData name="Prashanth Nair" userId="f1103101d0c1f7f4" providerId="LiveId" clId="{1DB31C0E-31AA-4250-9528-3F7A06EA5673}" dt="2025-03-09T18:33:30.237" v="1718" actId="20577"/>
          <ac:spMkLst>
            <pc:docMk/>
            <pc:sldMk cId="1312573457" sldId="269"/>
            <ac:spMk id="359" creationId="{24201780-B905-4CC0-A002-E052C967096B}"/>
          </ac:spMkLst>
        </pc:spChg>
        <pc:spChg chg="mod">
          <ac:chgData name="Prashanth Nair" userId="f1103101d0c1f7f4" providerId="LiveId" clId="{1DB31C0E-31AA-4250-9528-3F7A06EA5673}" dt="2025-03-09T18:39:06.261" v="2001" actId="20577"/>
          <ac:spMkLst>
            <pc:docMk/>
            <pc:sldMk cId="1312573457" sldId="269"/>
            <ac:spMk id="360" creationId="{21E19E01-1E76-46A1-BFDD-F02550302CAB}"/>
          </ac:spMkLst>
        </pc:spChg>
        <pc:spChg chg="mod">
          <ac:chgData name="Prashanth Nair" userId="f1103101d0c1f7f4" providerId="LiveId" clId="{1DB31C0E-31AA-4250-9528-3F7A06EA5673}" dt="2025-03-09T18:34:20.800" v="1768" actId="122"/>
          <ac:spMkLst>
            <pc:docMk/>
            <pc:sldMk cId="1312573457" sldId="269"/>
            <ac:spMk id="521" creationId="{75E89A79-8045-461F-B701-875D0FD4C844}"/>
          </ac:spMkLst>
        </pc:spChg>
        <pc:spChg chg="mod">
          <ac:chgData name="Prashanth Nair" userId="f1103101d0c1f7f4" providerId="LiveId" clId="{1DB31C0E-31AA-4250-9528-3F7A06EA5673}" dt="2025-03-09T18:43:27.735" v="2201" actId="20577"/>
          <ac:spMkLst>
            <pc:docMk/>
            <pc:sldMk cId="1312573457" sldId="269"/>
            <ac:spMk id="564" creationId="{F2B336D5-ADE1-457B-B99D-F7EC2A4A3116}"/>
          </ac:spMkLst>
        </pc:spChg>
        <pc:spChg chg="mod">
          <ac:chgData name="Prashanth Nair" userId="f1103101d0c1f7f4" providerId="LiveId" clId="{1DB31C0E-31AA-4250-9528-3F7A06EA5673}" dt="2025-03-09T18:44:03.157" v="2240" actId="20577"/>
          <ac:spMkLst>
            <pc:docMk/>
            <pc:sldMk cId="1312573457" sldId="269"/>
            <ac:spMk id="566" creationId="{FBD2A640-DB0A-44EA-AC04-32643D22EEFA}"/>
          </ac:spMkLst>
        </pc:spChg>
        <pc:cxnChg chg="add mod">
          <ac:chgData name="Prashanth Nair" userId="f1103101d0c1f7f4" providerId="LiveId" clId="{1DB31C0E-31AA-4250-9528-3F7A06EA5673}" dt="2025-03-09T18:34:15.377" v="1767" actId="14100"/>
          <ac:cxnSpMkLst>
            <pc:docMk/>
            <pc:sldMk cId="1312573457" sldId="269"/>
            <ac:cxnSpMk id="2" creationId="{9F5F33C3-71F7-8011-BDED-108EDC4C21C0}"/>
          </ac:cxnSpMkLst>
        </pc:cxnChg>
        <pc:cxnChg chg="add mod">
          <ac:chgData name="Prashanth Nair" userId="f1103101d0c1f7f4" providerId="LiveId" clId="{1DB31C0E-31AA-4250-9528-3F7A06EA5673}" dt="2025-03-09T18:38:02.864" v="1877" actId="1035"/>
          <ac:cxnSpMkLst>
            <pc:docMk/>
            <pc:sldMk cId="1312573457" sldId="269"/>
            <ac:cxnSpMk id="5" creationId="{1D358146-3499-6DFC-2FD0-D750FB6160B3}"/>
          </ac:cxnSpMkLst>
        </pc:cxnChg>
        <pc:cxnChg chg="add mod">
          <ac:chgData name="Prashanth Nair" userId="f1103101d0c1f7f4" providerId="LiveId" clId="{1DB31C0E-31AA-4250-9528-3F7A06EA5673}" dt="2025-03-09T18:40:34.818" v="2061" actId="1038"/>
          <ac:cxnSpMkLst>
            <pc:docMk/>
            <pc:sldMk cId="1312573457" sldId="269"/>
            <ac:cxnSpMk id="7" creationId="{AA7FFEC7-3298-4465-89A6-A3E026ECB415}"/>
          </ac:cxnSpMkLst>
        </pc:cxnChg>
      </pc:sldChg>
      <pc:sldChg chg="modSp mod">
        <pc:chgData name="Prashanth Nair" userId="f1103101d0c1f7f4" providerId="LiveId" clId="{1DB31C0E-31AA-4250-9528-3F7A06EA5673}" dt="2025-03-09T18:49:26.622" v="2475" actId="20577"/>
        <pc:sldMkLst>
          <pc:docMk/>
          <pc:sldMk cId="2981683180" sldId="273"/>
        </pc:sldMkLst>
        <pc:spChg chg="mod">
          <ac:chgData name="Prashanth Nair" userId="f1103101d0c1f7f4" providerId="LiveId" clId="{1DB31C0E-31AA-4250-9528-3F7A06EA5673}" dt="2025-03-09T18:46:43.034" v="2251" actId="20577"/>
          <ac:spMkLst>
            <pc:docMk/>
            <pc:sldMk cId="2981683180" sldId="273"/>
            <ac:spMk id="17" creationId="{485F1817-57FD-4E22-B791-FB703191695E}"/>
          </ac:spMkLst>
        </pc:spChg>
        <pc:spChg chg="mod">
          <ac:chgData name="Prashanth Nair" userId="f1103101d0c1f7f4" providerId="LiveId" clId="{1DB31C0E-31AA-4250-9528-3F7A06EA5673}" dt="2025-03-09T18:47:31.384" v="2298" actId="20577"/>
          <ac:spMkLst>
            <pc:docMk/>
            <pc:sldMk cId="2981683180" sldId="273"/>
            <ac:spMk id="21" creationId="{80403D31-4B7A-4D06-B2C8-5671B2040902}"/>
          </ac:spMkLst>
        </pc:spChg>
        <pc:spChg chg="mod">
          <ac:chgData name="Prashanth Nair" userId="f1103101d0c1f7f4" providerId="LiveId" clId="{1DB31C0E-31AA-4250-9528-3F7A06EA5673}" dt="2025-03-09T18:48:43.202" v="2384" actId="20577"/>
          <ac:spMkLst>
            <pc:docMk/>
            <pc:sldMk cId="2981683180" sldId="273"/>
            <ac:spMk id="23" creationId="{E1846A24-F89C-4782-A3CB-3C8B710BC77B}"/>
          </ac:spMkLst>
        </pc:spChg>
        <pc:spChg chg="mod">
          <ac:chgData name="Prashanth Nair" userId="f1103101d0c1f7f4" providerId="LiveId" clId="{1DB31C0E-31AA-4250-9528-3F7A06EA5673}" dt="2025-03-09T18:46:50.651" v="2252"/>
          <ac:spMkLst>
            <pc:docMk/>
            <pc:sldMk cId="2981683180" sldId="273"/>
            <ac:spMk id="57" creationId="{7A15FA0D-1700-430B-B189-08D820F8FDA8}"/>
          </ac:spMkLst>
        </pc:spChg>
        <pc:spChg chg="mod">
          <ac:chgData name="Prashanth Nair" userId="f1103101d0c1f7f4" providerId="LiveId" clId="{1DB31C0E-31AA-4250-9528-3F7A06EA5673}" dt="2025-03-09T18:47:12.604" v="2283" actId="20577"/>
          <ac:spMkLst>
            <pc:docMk/>
            <pc:sldMk cId="2981683180" sldId="273"/>
            <ac:spMk id="58" creationId="{3631C29B-F1C1-494F-AC0D-218DEF3535CD}"/>
          </ac:spMkLst>
        </pc:spChg>
        <pc:spChg chg="mod">
          <ac:chgData name="Prashanth Nair" userId="f1103101d0c1f7f4" providerId="LiveId" clId="{1DB31C0E-31AA-4250-9528-3F7A06EA5673}" dt="2025-03-09T18:48:05.640" v="2350" actId="20577"/>
          <ac:spMkLst>
            <pc:docMk/>
            <pc:sldMk cId="2981683180" sldId="273"/>
            <ac:spMk id="59" creationId="{FD4CD6F4-17BE-49EF-BE2E-F9D3790441B6}"/>
          </ac:spMkLst>
        </pc:spChg>
        <pc:spChg chg="mod">
          <ac:chgData name="Prashanth Nair" userId="f1103101d0c1f7f4" providerId="LiveId" clId="{1DB31C0E-31AA-4250-9528-3F7A06EA5673}" dt="2025-03-09T18:49:26.622" v="2475" actId="20577"/>
          <ac:spMkLst>
            <pc:docMk/>
            <pc:sldMk cId="2981683180" sldId="273"/>
            <ac:spMk id="60" creationId="{B0B21CE3-707A-4A45-B46E-7E000F5052C2}"/>
          </ac:spMkLst>
        </pc:spChg>
        <pc:spChg chg="mod">
          <ac:chgData name="Prashanth Nair" userId="f1103101d0c1f7f4" providerId="LiveId" clId="{1DB31C0E-31AA-4250-9528-3F7A06EA5673}" dt="2025-03-09T18:48:30.940" v="2352" actId="20577"/>
          <ac:spMkLst>
            <pc:docMk/>
            <pc:sldMk cId="2981683180" sldId="273"/>
            <ac:spMk id="124" creationId="{88FF8AD0-5502-494F-B9DF-E65EEB0F074D}"/>
          </ac:spMkLst>
        </pc:spChg>
      </pc:sldChg>
      <pc:sldChg chg="delSp modSp mod">
        <pc:chgData name="Prashanth Nair" userId="f1103101d0c1f7f4" providerId="LiveId" clId="{1DB31C0E-31AA-4250-9528-3F7A06EA5673}" dt="2025-03-09T18:57:23.397" v="2485" actId="20577"/>
        <pc:sldMkLst>
          <pc:docMk/>
          <pc:sldMk cId="2946034355" sldId="274"/>
        </pc:sldMkLst>
        <pc:spChg chg="mod">
          <ac:chgData name="Prashanth Nair" userId="f1103101d0c1f7f4" providerId="LiveId" clId="{1DB31C0E-31AA-4250-9528-3F7A06EA5673}" dt="2025-03-09T18:57:23.397" v="2485" actId="20577"/>
          <ac:spMkLst>
            <pc:docMk/>
            <pc:sldMk cId="2946034355" sldId="274"/>
            <ac:spMk id="22" creationId="{A3F3E4C8-A3E9-4D1E-AAF8-A6C4EF21F04E}"/>
          </ac:spMkLst>
        </pc:spChg>
      </pc:sldChg>
      <pc:sldChg chg="addSp delSp modSp mod">
        <pc:chgData name="Prashanth Nair" userId="f1103101d0c1f7f4" providerId="LiveId" clId="{1DB31C0E-31AA-4250-9528-3F7A06EA5673}" dt="2025-03-09T18:52:40.205" v="2478" actId="478"/>
        <pc:sldMkLst>
          <pc:docMk/>
          <pc:sldMk cId="2806944598" sldId="275"/>
        </pc:sldMkLst>
      </pc:sldChg>
      <pc:sldChg chg="addSp modSp mod">
        <pc:chgData name="Prashanth Nair" userId="f1103101d0c1f7f4" providerId="LiveId" clId="{1DB31C0E-31AA-4250-9528-3F7A06EA5673}" dt="2025-03-09T17:13:22.116" v="315" actId="1076"/>
        <pc:sldMkLst>
          <pc:docMk/>
          <pc:sldMk cId="1966515509" sldId="285"/>
        </pc:sldMkLst>
        <pc:spChg chg="add mod">
          <ac:chgData name="Prashanth Nair" userId="f1103101d0c1f7f4" providerId="LiveId" clId="{1DB31C0E-31AA-4250-9528-3F7A06EA5673}" dt="2025-03-09T17:13:22.116" v="315" actId="1076"/>
          <ac:spMkLst>
            <pc:docMk/>
            <pc:sldMk cId="1966515509" sldId="285"/>
            <ac:spMk id="4" creationId="{310A33ED-74C7-E0D5-7597-BE39AC4EDE8C}"/>
          </ac:spMkLst>
        </pc:spChg>
      </pc:sldChg>
      <pc:sldChg chg="addSp modSp mod">
        <pc:chgData name="Prashanth Nair" userId="f1103101d0c1f7f4" providerId="LiveId" clId="{1DB31C0E-31AA-4250-9528-3F7A06EA5673}" dt="2025-03-09T17:18:30.103" v="318" actId="1076"/>
        <pc:sldMkLst>
          <pc:docMk/>
          <pc:sldMk cId="3106878444" sldId="287"/>
        </pc:sldMkLst>
        <pc:spChg chg="add mod">
          <ac:chgData name="Prashanth Nair" userId="f1103101d0c1f7f4" providerId="LiveId" clId="{1DB31C0E-31AA-4250-9528-3F7A06EA5673}" dt="2025-03-09T17:08:47.676" v="228" actId="20577"/>
          <ac:spMkLst>
            <pc:docMk/>
            <pc:sldMk cId="3106878444" sldId="287"/>
            <ac:spMk id="3" creationId="{65DDE755-4BD9-F209-AFF5-C5CF73F9358B}"/>
          </ac:spMkLst>
        </pc:spChg>
        <pc:spChg chg="mod">
          <ac:chgData name="Prashanth Nair" userId="f1103101d0c1f7f4" providerId="LiveId" clId="{1DB31C0E-31AA-4250-9528-3F7A06EA5673}" dt="2025-03-09T17:13:45.103" v="317" actId="14100"/>
          <ac:spMkLst>
            <pc:docMk/>
            <pc:sldMk cId="3106878444" sldId="287"/>
            <ac:spMk id="6" creationId="{D2FFDE8C-054D-E71D-5834-F0A290C53109}"/>
          </ac:spMkLst>
        </pc:spChg>
        <pc:spChg chg="mod">
          <ac:chgData name="Prashanth Nair" userId="f1103101d0c1f7f4" providerId="LiveId" clId="{1DB31C0E-31AA-4250-9528-3F7A06EA5673}" dt="2025-03-09T17:18:30.103" v="318" actId="1076"/>
          <ac:spMkLst>
            <pc:docMk/>
            <pc:sldMk cId="3106878444" sldId="287"/>
            <ac:spMk id="9" creationId="{AFBDAE30-9E66-0FA0-271D-D130894C85B3}"/>
          </ac:spMkLst>
        </pc:spChg>
      </pc:sldChg>
      <pc:sldChg chg="addSp delSp modSp mod">
        <pc:chgData name="Prashanth Nair" userId="f1103101d0c1f7f4" providerId="LiveId" clId="{1DB31C0E-31AA-4250-9528-3F7A06EA5673}" dt="2025-03-09T16:58:08.505" v="114" actId="113"/>
        <pc:sldMkLst>
          <pc:docMk/>
          <pc:sldMk cId="3512744294" sldId="290"/>
        </pc:sldMkLst>
        <pc:spChg chg="add mod">
          <ac:chgData name="Prashanth Nair" userId="f1103101d0c1f7f4" providerId="LiveId" clId="{1DB31C0E-31AA-4250-9528-3F7A06EA5673}" dt="2025-03-09T16:58:08.505" v="114" actId="113"/>
          <ac:spMkLst>
            <pc:docMk/>
            <pc:sldMk cId="3512744294" sldId="290"/>
            <ac:spMk id="6" creationId="{1E989D64-1835-D033-5CC8-98C590E01A35}"/>
          </ac:spMkLst>
        </pc:spChg>
      </pc:sldChg>
      <pc:sldChg chg="modSp mod">
        <pc:chgData name="Prashanth Nair" userId="f1103101d0c1f7f4" providerId="LiveId" clId="{1DB31C0E-31AA-4250-9528-3F7A06EA5673}" dt="2025-03-09T18:31:43.643" v="1688" actId="255"/>
        <pc:sldMkLst>
          <pc:docMk/>
          <pc:sldMk cId="1797213909" sldId="291"/>
        </pc:sldMkLst>
        <pc:spChg chg="mod">
          <ac:chgData name="Prashanth Nair" userId="f1103101d0c1f7f4" providerId="LiveId" clId="{1DB31C0E-31AA-4250-9528-3F7A06EA5673}" dt="2025-03-09T18:31:43.643" v="1688" actId="255"/>
          <ac:spMkLst>
            <pc:docMk/>
            <pc:sldMk cId="1797213909" sldId="291"/>
            <ac:spMk id="35" creationId="{F22314FE-C086-02F4-8F55-BECCA1914DD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Revenue </c:v>
                </c:pt>
              </c:strCache>
            </c:strRef>
          </c:tx>
          <c:spPr>
            <a:ln w="22225" cap="rnd">
              <a:solidFill>
                <a:schemeClr val="accent1"/>
              </a:solidFill>
            </a:ln>
            <a:effectLst>
              <a:glow rad="139700">
                <a:schemeClr val="accent1">
                  <a:satMod val="175000"/>
                  <a:alpha val="14000"/>
                </a:schemeClr>
              </a:glow>
            </a:effectLst>
          </c:spPr>
          <c:marker>
            <c:symbol val="none"/>
          </c:marker>
          <c:cat>
            <c:numRef>
              <c:f>Sheet1!$A$2:$A$7</c:f>
              <c:numCache>
                <c:formatCode>General</c:formatCode>
                <c:ptCount val="6"/>
                <c:pt idx="0">
                  <c:v>2025</c:v>
                </c:pt>
                <c:pt idx="1">
                  <c:v>2026</c:v>
                </c:pt>
                <c:pt idx="2">
                  <c:v>2027</c:v>
                </c:pt>
                <c:pt idx="3">
                  <c:v>2028</c:v>
                </c:pt>
                <c:pt idx="4">
                  <c:v>2029</c:v>
                </c:pt>
                <c:pt idx="5">
                  <c:v>2030</c:v>
                </c:pt>
              </c:numCache>
            </c:numRef>
          </c:cat>
          <c:val>
            <c:numRef>
              <c:f>Sheet1!$B$2:$B$7</c:f>
              <c:numCache>
                <c:formatCode>"$"#,##0_);[Red]\("$"#,##0\)</c:formatCode>
                <c:ptCount val="6"/>
                <c:pt idx="0">
                  <c:v>10000</c:v>
                </c:pt>
                <c:pt idx="1">
                  <c:v>15000</c:v>
                </c:pt>
                <c:pt idx="2">
                  <c:v>30000</c:v>
                </c:pt>
                <c:pt idx="3">
                  <c:v>50000</c:v>
                </c:pt>
                <c:pt idx="4">
                  <c:v>70000</c:v>
                </c:pt>
                <c:pt idx="5">
                  <c:v>90000</c:v>
                </c:pt>
              </c:numCache>
            </c:numRef>
          </c:val>
          <c:smooth val="0"/>
          <c:extLst>
            <c:ext xmlns:c16="http://schemas.microsoft.com/office/drawing/2014/chart" uri="{C3380CC4-5D6E-409C-BE32-E72D297353CC}">
              <c16:uniqueId val="{00000000-0AC5-42FB-A2DF-3A91C630787C}"/>
            </c:ext>
          </c:extLst>
        </c:ser>
        <c:dLbls>
          <c:showLegendKey val="0"/>
          <c:showVal val="0"/>
          <c:showCatName val="0"/>
          <c:showSerName val="0"/>
          <c:showPercent val="0"/>
          <c:showBubbleSize val="0"/>
        </c:dLbls>
        <c:smooth val="0"/>
        <c:axId val="953749039"/>
        <c:axId val="953769679"/>
      </c:lineChart>
      <c:catAx>
        <c:axId val="953749039"/>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53769679"/>
        <c:crosses val="autoZero"/>
        <c:auto val="1"/>
        <c:lblAlgn val="ctr"/>
        <c:lblOffset val="100"/>
        <c:noMultiLvlLbl val="0"/>
      </c:catAx>
      <c:valAx>
        <c:axId val="95376967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5374903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41.png"/></Relationships>
</file>

<file path=ppt/diagrams/_rels/data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4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19F455-E064-4DCA-849B-24E706317E9F}"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IN"/>
        </a:p>
      </dgm:t>
    </dgm:pt>
    <dgm:pt modelId="{2F65FA0F-6F93-4072-8823-18BEAB060326}">
      <dgm:prSet phldrT="[Text]"/>
      <dgm:spPr/>
      <dgm:t>
        <a:bodyPr/>
        <a:lstStyle/>
        <a:p>
          <a:r>
            <a:rPr lang="en-US" b="1" dirty="0">
              <a:effectLst/>
              <a:latin typeface="Arial" panose="020B0604020202020204" pitchFamily="34" charset="0"/>
              <a:ea typeface="Aptos" panose="020B0004020202020204" pitchFamily="34" charset="0"/>
            </a:rPr>
            <a:t>Blockchain Beyond Payments</a:t>
          </a:r>
          <a:endParaRPr lang="en-IN" b="1" dirty="0"/>
        </a:p>
      </dgm:t>
    </dgm:pt>
    <dgm:pt modelId="{C0B75C54-786E-4000-A750-3C41360DF87C}" type="parTrans" cxnId="{3E713916-0867-4A57-B73A-851C89AA98C9}">
      <dgm:prSet/>
      <dgm:spPr/>
      <dgm:t>
        <a:bodyPr/>
        <a:lstStyle/>
        <a:p>
          <a:endParaRPr lang="en-IN" b="1"/>
        </a:p>
      </dgm:t>
    </dgm:pt>
    <dgm:pt modelId="{318499D7-45EB-4270-9C8F-03CEAC624E32}" type="sibTrans" cxnId="{3E713916-0867-4A57-B73A-851C89AA98C9}">
      <dgm:prSet/>
      <dgm:spPr/>
      <dgm:t>
        <a:bodyPr/>
        <a:lstStyle/>
        <a:p>
          <a:endParaRPr lang="en-IN" b="1"/>
        </a:p>
      </dgm:t>
    </dgm:pt>
    <dgm:pt modelId="{767737FB-67B8-4ECE-ADC3-49B62950B752}">
      <dgm:prSet phldrT="[Text]"/>
      <dgm:spPr/>
      <dgm:t>
        <a:bodyPr/>
        <a:lstStyle/>
        <a:p>
          <a:r>
            <a:rPr lang="en-US" b="1" dirty="0"/>
            <a:t>Healthcare</a:t>
          </a:r>
          <a:endParaRPr lang="en-IN" b="1" dirty="0"/>
        </a:p>
      </dgm:t>
    </dgm:pt>
    <dgm:pt modelId="{753764F6-F562-453D-8974-4742E08F6D03}" type="parTrans" cxnId="{26E3E20C-76F2-4DA3-BD39-563E5F35EC5C}">
      <dgm:prSet/>
      <dgm:spPr/>
      <dgm:t>
        <a:bodyPr/>
        <a:lstStyle/>
        <a:p>
          <a:endParaRPr lang="en-IN" b="1"/>
        </a:p>
      </dgm:t>
    </dgm:pt>
    <dgm:pt modelId="{3C9EDCBA-2706-4CAE-9CA6-899A17E12B63}" type="sibTrans" cxnId="{26E3E20C-76F2-4DA3-BD39-563E5F35EC5C}">
      <dgm:prSet/>
      <dgm:spPr/>
      <dgm:t>
        <a:bodyPr/>
        <a:lstStyle/>
        <a:p>
          <a:endParaRPr lang="en-IN" b="1"/>
        </a:p>
      </dgm:t>
    </dgm:pt>
    <dgm:pt modelId="{C366C262-3366-41A1-B97C-803F03E5DD04}">
      <dgm:prSet phldrT="[Text]"/>
      <dgm:spPr/>
      <dgm:t>
        <a:bodyPr/>
        <a:lstStyle/>
        <a:p>
          <a:r>
            <a:rPr lang="en-US" b="1" dirty="0"/>
            <a:t>Real-Estate</a:t>
          </a:r>
          <a:endParaRPr lang="en-IN" b="1" dirty="0"/>
        </a:p>
      </dgm:t>
    </dgm:pt>
    <dgm:pt modelId="{A319CF78-BAC4-4B0E-AE3A-16D624F47C51}" type="parTrans" cxnId="{F29268CC-E275-463F-9F07-B41C8B08C239}">
      <dgm:prSet/>
      <dgm:spPr/>
      <dgm:t>
        <a:bodyPr/>
        <a:lstStyle/>
        <a:p>
          <a:endParaRPr lang="en-IN" b="1"/>
        </a:p>
      </dgm:t>
    </dgm:pt>
    <dgm:pt modelId="{A4F36809-2AA3-47EF-9241-313FE6C5C2F0}" type="sibTrans" cxnId="{F29268CC-E275-463F-9F07-B41C8B08C239}">
      <dgm:prSet/>
      <dgm:spPr/>
      <dgm:t>
        <a:bodyPr/>
        <a:lstStyle/>
        <a:p>
          <a:endParaRPr lang="en-IN" b="1"/>
        </a:p>
      </dgm:t>
    </dgm:pt>
    <dgm:pt modelId="{CD955798-A898-497E-AF6D-3EEF4B41B0DE}">
      <dgm:prSet phldrT="[Text]"/>
      <dgm:spPr/>
      <dgm:t>
        <a:bodyPr/>
        <a:lstStyle/>
        <a:p>
          <a:r>
            <a:rPr lang="en-US" b="1" dirty="0"/>
            <a:t>Voting system</a:t>
          </a:r>
          <a:endParaRPr lang="en-IN" b="1" dirty="0"/>
        </a:p>
      </dgm:t>
    </dgm:pt>
    <dgm:pt modelId="{7320C1E0-33C2-4529-BFA7-0C72490B3137}" type="parTrans" cxnId="{3B79BCDA-B654-4C80-B3A9-FD655B9EE829}">
      <dgm:prSet/>
      <dgm:spPr/>
      <dgm:t>
        <a:bodyPr/>
        <a:lstStyle/>
        <a:p>
          <a:endParaRPr lang="en-IN" b="1"/>
        </a:p>
      </dgm:t>
    </dgm:pt>
    <dgm:pt modelId="{21DD1583-FC91-4750-937E-6F55C0C78367}" type="sibTrans" cxnId="{3B79BCDA-B654-4C80-B3A9-FD655B9EE829}">
      <dgm:prSet/>
      <dgm:spPr/>
      <dgm:t>
        <a:bodyPr/>
        <a:lstStyle/>
        <a:p>
          <a:endParaRPr lang="en-IN" b="1"/>
        </a:p>
      </dgm:t>
    </dgm:pt>
    <dgm:pt modelId="{64E6E49F-C889-4091-8CAB-575769845072}">
      <dgm:prSet phldrT="[Text]"/>
      <dgm:spPr/>
      <dgm:t>
        <a:bodyPr/>
        <a:lstStyle/>
        <a:p>
          <a:r>
            <a:rPr lang="en-US" b="1" dirty="0"/>
            <a:t>Art &amp; Digital NFT</a:t>
          </a:r>
          <a:endParaRPr lang="en-IN" b="1" dirty="0"/>
        </a:p>
      </dgm:t>
    </dgm:pt>
    <dgm:pt modelId="{88318AF0-A876-4758-B7EA-4ACA8DA3B95F}" type="parTrans" cxnId="{87B23BB7-0D14-449D-96FF-FCCCC9DCDB39}">
      <dgm:prSet/>
      <dgm:spPr/>
      <dgm:t>
        <a:bodyPr/>
        <a:lstStyle/>
        <a:p>
          <a:endParaRPr lang="en-IN" b="1"/>
        </a:p>
      </dgm:t>
    </dgm:pt>
    <dgm:pt modelId="{C9BE409A-1C08-4CEC-A3E7-54EBE7ED79CF}" type="sibTrans" cxnId="{87B23BB7-0D14-449D-96FF-FCCCC9DCDB39}">
      <dgm:prSet/>
      <dgm:spPr/>
      <dgm:t>
        <a:bodyPr/>
        <a:lstStyle/>
        <a:p>
          <a:endParaRPr lang="en-IN" b="1"/>
        </a:p>
      </dgm:t>
    </dgm:pt>
    <dgm:pt modelId="{DE1FC649-6D21-4F17-8529-8031B2C9D159}">
      <dgm:prSet/>
      <dgm:spPr>
        <a:solidFill>
          <a:srgbClr val="00B0F0"/>
        </a:solidFill>
      </dgm:spPr>
      <dgm:t>
        <a:bodyPr/>
        <a:lstStyle/>
        <a:p>
          <a:r>
            <a:rPr lang="en-US" b="1" dirty="0"/>
            <a:t>Charity and donation </a:t>
          </a:r>
          <a:endParaRPr lang="en-IN" b="1" dirty="0"/>
        </a:p>
      </dgm:t>
    </dgm:pt>
    <dgm:pt modelId="{F2215989-4223-4BB3-8A67-2C16EED9F8E4}" type="parTrans" cxnId="{55D9DE73-D4F0-443A-B19A-3DCD7550CF3D}">
      <dgm:prSet/>
      <dgm:spPr/>
      <dgm:t>
        <a:bodyPr/>
        <a:lstStyle/>
        <a:p>
          <a:endParaRPr lang="en-IN" b="1"/>
        </a:p>
      </dgm:t>
    </dgm:pt>
    <dgm:pt modelId="{D650327B-CEFD-4032-9BBC-CD69933ECC5C}" type="sibTrans" cxnId="{55D9DE73-D4F0-443A-B19A-3DCD7550CF3D}">
      <dgm:prSet/>
      <dgm:spPr/>
      <dgm:t>
        <a:bodyPr/>
        <a:lstStyle/>
        <a:p>
          <a:endParaRPr lang="en-IN" b="1"/>
        </a:p>
      </dgm:t>
    </dgm:pt>
    <dgm:pt modelId="{8DB40B3E-90C1-4A73-9D76-A9A2383C49BA}" type="pres">
      <dgm:prSet presAssocID="{DF19F455-E064-4DCA-849B-24E706317E9F}" presName="Name0" presStyleCnt="0">
        <dgm:presLayoutVars>
          <dgm:chMax val="1"/>
          <dgm:dir/>
          <dgm:animLvl val="ctr"/>
          <dgm:resizeHandles val="exact"/>
        </dgm:presLayoutVars>
      </dgm:prSet>
      <dgm:spPr/>
    </dgm:pt>
    <dgm:pt modelId="{22D79DB9-C631-438A-B1F3-3D3B54EE1BFE}" type="pres">
      <dgm:prSet presAssocID="{2F65FA0F-6F93-4072-8823-18BEAB060326}" presName="centerShape" presStyleLbl="node0" presStyleIdx="0" presStyleCnt="1"/>
      <dgm:spPr/>
    </dgm:pt>
    <dgm:pt modelId="{D982A61E-DDDD-4FDF-B0E2-C1DD966B5746}" type="pres">
      <dgm:prSet presAssocID="{767737FB-67B8-4ECE-ADC3-49B62950B752}" presName="node" presStyleLbl="node1" presStyleIdx="0" presStyleCnt="5">
        <dgm:presLayoutVars>
          <dgm:bulletEnabled val="1"/>
        </dgm:presLayoutVars>
      </dgm:prSet>
      <dgm:spPr/>
    </dgm:pt>
    <dgm:pt modelId="{B3498162-93B1-4596-9835-9916C50DB76C}" type="pres">
      <dgm:prSet presAssocID="{767737FB-67B8-4ECE-ADC3-49B62950B752}" presName="dummy" presStyleCnt="0"/>
      <dgm:spPr/>
    </dgm:pt>
    <dgm:pt modelId="{57164FE5-E4B1-4051-A427-1BCDE8783349}" type="pres">
      <dgm:prSet presAssocID="{3C9EDCBA-2706-4CAE-9CA6-899A17E12B63}" presName="sibTrans" presStyleLbl="sibTrans2D1" presStyleIdx="0" presStyleCnt="5"/>
      <dgm:spPr/>
    </dgm:pt>
    <dgm:pt modelId="{7F31C9F9-5749-47C2-A33B-F50DB20842BD}" type="pres">
      <dgm:prSet presAssocID="{C366C262-3366-41A1-B97C-803F03E5DD04}" presName="node" presStyleLbl="node1" presStyleIdx="1" presStyleCnt="5">
        <dgm:presLayoutVars>
          <dgm:bulletEnabled val="1"/>
        </dgm:presLayoutVars>
      </dgm:prSet>
      <dgm:spPr/>
    </dgm:pt>
    <dgm:pt modelId="{BE6DC4C7-7270-442B-A856-4BDB269678FA}" type="pres">
      <dgm:prSet presAssocID="{C366C262-3366-41A1-B97C-803F03E5DD04}" presName="dummy" presStyleCnt="0"/>
      <dgm:spPr/>
    </dgm:pt>
    <dgm:pt modelId="{FAB47958-8B13-486A-B037-286A79D074FB}" type="pres">
      <dgm:prSet presAssocID="{A4F36809-2AA3-47EF-9241-313FE6C5C2F0}" presName="sibTrans" presStyleLbl="sibTrans2D1" presStyleIdx="1" presStyleCnt="5"/>
      <dgm:spPr/>
    </dgm:pt>
    <dgm:pt modelId="{46127ACA-7020-4A77-914D-F19697795025}" type="pres">
      <dgm:prSet presAssocID="{CD955798-A898-497E-AF6D-3EEF4B41B0DE}" presName="node" presStyleLbl="node1" presStyleIdx="2" presStyleCnt="5">
        <dgm:presLayoutVars>
          <dgm:bulletEnabled val="1"/>
        </dgm:presLayoutVars>
      </dgm:prSet>
      <dgm:spPr/>
    </dgm:pt>
    <dgm:pt modelId="{04F8AD71-3AA7-43AE-9881-1CA6BF1706EE}" type="pres">
      <dgm:prSet presAssocID="{CD955798-A898-497E-AF6D-3EEF4B41B0DE}" presName="dummy" presStyleCnt="0"/>
      <dgm:spPr/>
    </dgm:pt>
    <dgm:pt modelId="{79E4BB04-9D67-4F50-8AF3-D19DE9EBD44C}" type="pres">
      <dgm:prSet presAssocID="{21DD1583-FC91-4750-937E-6F55C0C78367}" presName="sibTrans" presStyleLbl="sibTrans2D1" presStyleIdx="2" presStyleCnt="5"/>
      <dgm:spPr/>
    </dgm:pt>
    <dgm:pt modelId="{1284AD3E-671C-4707-9ECE-DB75448BB485}" type="pres">
      <dgm:prSet presAssocID="{64E6E49F-C889-4091-8CAB-575769845072}" presName="node" presStyleLbl="node1" presStyleIdx="3" presStyleCnt="5">
        <dgm:presLayoutVars>
          <dgm:bulletEnabled val="1"/>
        </dgm:presLayoutVars>
      </dgm:prSet>
      <dgm:spPr/>
    </dgm:pt>
    <dgm:pt modelId="{42B979A1-55F0-4D1F-A05F-FD4E9EE8CE78}" type="pres">
      <dgm:prSet presAssocID="{64E6E49F-C889-4091-8CAB-575769845072}" presName="dummy" presStyleCnt="0"/>
      <dgm:spPr/>
    </dgm:pt>
    <dgm:pt modelId="{41031D60-1C08-46E5-B491-27E99EB0888F}" type="pres">
      <dgm:prSet presAssocID="{C9BE409A-1C08-4CEC-A3E7-54EBE7ED79CF}" presName="sibTrans" presStyleLbl="sibTrans2D1" presStyleIdx="3" presStyleCnt="5"/>
      <dgm:spPr/>
    </dgm:pt>
    <dgm:pt modelId="{FFC6440C-65A3-4375-ADD3-FE57459E397D}" type="pres">
      <dgm:prSet presAssocID="{DE1FC649-6D21-4F17-8529-8031B2C9D159}" presName="node" presStyleLbl="node1" presStyleIdx="4" presStyleCnt="5">
        <dgm:presLayoutVars>
          <dgm:bulletEnabled val="1"/>
        </dgm:presLayoutVars>
      </dgm:prSet>
      <dgm:spPr/>
    </dgm:pt>
    <dgm:pt modelId="{12868037-67A7-44AF-8AC1-D135D004193C}" type="pres">
      <dgm:prSet presAssocID="{DE1FC649-6D21-4F17-8529-8031B2C9D159}" presName="dummy" presStyleCnt="0"/>
      <dgm:spPr/>
    </dgm:pt>
    <dgm:pt modelId="{310056FD-F0D4-4A06-B59A-5B3A8583FAE3}" type="pres">
      <dgm:prSet presAssocID="{D650327B-CEFD-4032-9BBC-CD69933ECC5C}" presName="sibTrans" presStyleLbl="sibTrans2D1" presStyleIdx="4" presStyleCnt="5"/>
      <dgm:spPr/>
    </dgm:pt>
  </dgm:ptLst>
  <dgm:cxnLst>
    <dgm:cxn modelId="{C0C81501-989D-4F08-BD33-3E52EC5DDFA5}" type="presOf" srcId="{2F65FA0F-6F93-4072-8823-18BEAB060326}" destId="{22D79DB9-C631-438A-B1F3-3D3B54EE1BFE}" srcOrd="0" destOrd="0" presId="urn:microsoft.com/office/officeart/2005/8/layout/radial6"/>
    <dgm:cxn modelId="{FB6F7306-8730-4F46-8EC2-F8D28AA004DE}" type="presOf" srcId="{CD955798-A898-497E-AF6D-3EEF4B41B0DE}" destId="{46127ACA-7020-4A77-914D-F19697795025}" srcOrd="0" destOrd="0" presId="urn:microsoft.com/office/officeart/2005/8/layout/radial6"/>
    <dgm:cxn modelId="{87A9F30A-E766-4928-9C50-AD8CD9308937}" type="presOf" srcId="{DE1FC649-6D21-4F17-8529-8031B2C9D159}" destId="{FFC6440C-65A3-4375-ADD3-FE57459E397D}" srcOrd="0" destOrd="0" presId="urn:microsoft.com/office/officeart/2005/8/layout/radial6"/>
    <dgm:cxn modelId="{26E3E20C-76F2-4DA3-BD39-563E5F35EC5C}" srcId="{2F65FA0F-6F93-4072-8823-18BEAB060326}" destId="{767737FB-67B8-4ECE-ADC3-49B62950B752}" srcOrd="0" destOrd="0" parTransId="{753764F6-F562-453D-8974-4742E08F6D03}" sibTransId="{3C9EDCBA-2706-4CAE-9CA6-899A17E12B63}"/>
    <dgm:cxn modelId="{3E713916-0867-4A57-B73A-851C89AA98C9}" srcId="{DF19F455-E064-4DCA-849B-24E706317E9F}" destId="{2F65FA0F-6F93-4072-8823-18BEAB060326}" srcOrd="0" destOrd="0" parTransId="{C0B75C54-786E-4000-A750-3C41360DF87C}" sibTransId="{318499D7-45EB-4270-9C8F-03CEAC624E32}"/>
    <dgm:cxn modelId="{DBF40017-B014-4DAE-A5A6-CA0EC536CCDC}" type="presOf" srcId="{A4F36809-2AA3-47EF-9241-313FE6C5C2F0}" destId="{FAB47958-8B13-486A-B037-286A79D074FB}" srcOrd="0" destOrd="0" presId="urn:microsoft.com/office/officeart/2005/8/layout/radial6"/>
    <dgm:cxn modelId="{0FC1BF67-A36C-4B31-BE1B-06B4064145A1}" type="presOf" srcId="{C366C262-3366-41A1-B97C-803F03E5DD04}" destId="{7F31C9F9-5749-47C2-A33B-F50DB20842BD}" srcOrd="0" destOrd="0" presId="urn:microsoft.com/office/officeart/2005/8/layout/radial6"/>
    <dgm:cxn modelId="{C9092668-6FE2-48C9-B0C0-E773E90CCB8C}" type="presOf" srcId="{D650327B-CEFD-4032-9BBC-CD69933ECC5C}" destId="{310056FD-F0D4-4A06-B59A-5B3A8583FAE3}" srcOrd="0" destOrd="0" presId="urn:microsoft.com/office/officeart/2005/8/layout/radial6"/>
    <dgm:cxn modelId="{55D9DE73-D4F0-443A-B19A-3DCD7550CF3D}" srcId="{2F65FA0F-6F93-4072-8823-18BEAB060326}" destId="{DE1FC649-6D21-4F17-8529-8031B2C9D159}" srcOrd="4" destOrd="0" parTransId="{F2215989-4223-4BB3-8A67-2C16EED9F8E4}" sibTransId="{D650327B-CEFD-4032-9BBC-CD69933ECC5C}"/>
    <dgm:cxn modelId="{5C6AF159-5D51-4F41-A1E9-5F09772F2B00}" type="presOf" srcId="{DF19F455-E064-4DCA-849B-24E706317E9F}" destId="{8DB40B3E-90C1-4A73-9D76-A9A2383C49BA}" srcOrd="0" destOrd="0" presId="urn:microsoft.com/office/officeart/2005/8/layout/radial6"/>
    <dgm:cxn modelId="{DAAAAE7A-C218-47C0-8D67-13E64C8568EA}" type="presOf" srcId="{21DD1583-FC91-4750-937E-6F55C0C78367}" destId="{79E4BB04-9D67-4F50-8AF3-D19DE9EBD44C}" srcOrd="0" destOrd="0" presId="urn:microsoft.com/office/officeart/2005/8/layout/radial6"/>
    <dgm:cxn modelId="{9F335185-CA9C-4A34-8AE6-63E0B0A40170}" type="presOf" srcId="{C9BE409A-1C08-4CEC-A3E7-54EBE7ED79CF}" destId="{41031D60-1C08-46E5-B491-27E99EB0888F}" srcOrd="0" destOrd="0" presId="urn:microsoft.com/office/officeart/2005/8/layout/radial6"/>
    <dgm:cxn modelId="{B1E89C86-276C-4466-9D93-BDC08DACA96F}" type="presOf" srcId="{767737FB-67B8-4ECE-ADC3-49B62950B752}" destId="{D982A61E-DDDD-4FDF-B0E2-C1DD966B5746}" srcOrd="0" destOrd="0" presId="urn:microsoft.com/office/officeart/2005/8/layout/radial6"/>
    <dgm:cxn modelId="{7C9E7787-B673-4224-8514-A9452D3011FA}" type="presOf" srcId="{64E6E49F-C889-4091-8CAB-575769845072}" destId="{1284AD3E-671C-4707-9ECE-DB75448BB485}" srcOrd="0" destOrd="0" presId="urn:microsoft.com/office/officeart/2005/8/layout/radial6"/>
    <dgm:cxn modelId="{E9A46C8C-7D63-47ED-9D71-02DFACE7CB01}" type="presOf" srcId="{3C9EDCBA-2706-4CAE-9CA6-899A17E12B63}" destId="{57164FE5-E4B1-4051-A427-1BCDE8783349}" srcOrd="0" destOrd="0" presId="urn:microsoft.com/office/officeart/2005/8/layout/radial6"/>
    <dgm:cxn modelId="{87B23BB7-0D14-449D-96FF-FCCCC9DCDB39}" srcId="{2F65FA0F-6F93-4072-8823-18BEAB060326}" destId="{64E6E49F-C889-4091-8CAB-575769845072}" srcOrd="3" destOrd="0" parTransId="{88318AF0-A876-4758-B7EA-4ACA8DA3B95F}" sibTransId="{C9BE409A-1C08-4CEC-A3E7-54EBE7ED79CF}"/>
    <dgm:cxn modelId="{F29268CC-E275-463F-9F07-B41C8B08C239}" srcId="{2F65FA0F-6F93-4072-8823-18BEAB060326}" destId="{C366C262-3366-41A1-B97C-803F03E5DD04}" srcOrd="1" destOrd="0" parTransId="{A319CF78-BAC4-4B0E-AE3A-16D624F47C51}" sibTransId="{A4F36809-2AA3-47EF-9241-313FE6C5C2F0}"/>
    <dgm:cxn modelId="{3B79BCDA-B654-4C80-B3A9-FD655B9EE829}" srcId="{2F65FA0F-6F93-4072-8823-18BEAB060326}" destId="{CD955798-A898-497E-AF6D-3EEF4B41B0DE}" srcOrd="2" destOrd="0" parTransId="{7320C1E0-33C2-4529-BFA7-0C72490B3137}" sibTransId="{21DD1583-FC91-4750-937E-6F55C0C78367}"/>
    <dgm:cxn modelId="{0108A54C-8171-4C88-A2B4-8A85D25B6587}" type="presParOf" srcId="{8DB40B3E-90C1-4A73-9D76-A9A2383C49BA}" destId="{22D79DB9-C631-438A-B1F3-3D3B54EE1BFE}" srcOrd="0" destOrd="0" presId="urn:microsoft.com/office/officeart/2005/8/layout/radial6"/>
    <dgm:cxn modelId="{DBF5C86C-57A9-431C-91C0-77E7C8EAEC62}" type="presParOf" srcId="{8DB40B3E-90C1-4A73-9D76-A9A2383C49BA}" destId="{D982A61E-DDDD-4FDF-B0E2-C1DD966B5746}" srcOrd="1" destOrd="0" presId="urn:microsoft.com/office/officeart/2005/8/layout/radial6"/>
    <dgm:cxn modelId="{A548BCC9-0372-43D2-912B-E5758E546093}" type="presParOf" srcId="{8DB40B3E-90C1-4A73-9D76-A9A2383C49BA}" destId="{B3498162-93B1-4596-9835-9916C50DB76C}" srcOrd="2" destOrd="0" presId="urn:microsoft.com/office/officeart/2005/8/layout/radial6"/>
    <dgm:cxn modelId="{B45583B4-A8A0-4B70-A146-D36CC5D012AE}" type="presParOf" srcId="{8DB40B3E-90C1-4A73-9D76-A9A2383C49BA}" destId="{57164FE5-E4B1-4051-A427-1BCDE8783349}" srcOrd="3" destOrd="0" presId="urn:microsoft.com/office/officeart/2005/8/layout/radial6"/>
    <dgm:cxn modelId="{00C4F6BE-EC65-4588-9E30-A81A39A7F5CD}" type="presParOf" srcId="{8DB40B3E-90C1-4A73-9D76-A9A2383C49BA}" destId="{7F31C9F9-5749-47C2-A33B-F50DB20842BD}" srcOrd="4" destOrd="0" presId="urn:microsoft.com/office/officeart/2005/8/layout/radial6"/>
    <dgm:cxn modelId="{507BEF11-43B7-48D5-B440-E5F9D638B4FF}" type="presParOf" srcId="{8DB40B3E-90C1-4A73-9D76-A9A2383C49BA}" destId="{BE6DC4C7-7270-442B-A856-4BDB269678FA}" srcOrd="5" destOrd="0" presId="urn:microsoft.com/office/officeart/2005/8/layout/radial6"/>
    <dgm:cxn modelId="{D21F64FE-0651-4B65-9996-C606035BE51F}" type="presParOf" srcId="{8DB40B3E-90C1-4A73-9D76-A9A2383C49BA}" destId="{FAB47958-8B13-486A-B037-286A79D074FB}" srcOrd="6" destOrd="0" presId="urn:microsoft.com/office/officeart/2005/8/layout/radial6"/>
    <dgm:cxn modelId="{8E64DBA5-3811-454E-8F5A-B66F846501AF}" type="presParOf" srcId="{8DB40B3E-90C1-4A73-9D76-A9A2383C49BA}" destId="{46127ACA-7020-4A77-914D-F19697795025}" srcOrd="7" destOrd="0" presId="urn:microsoft.com/office/officeart/2005/8/layout/radial6"/>
    <dgm:cxn modelId="{540682F2-25E1-4744-8DAF-E3690E8C8C17}" type="presParOf" srcId="{8DB40B3E-90C1-4A73-9D76-A9A2383C49BA}" destId="{04F8AD71-3AA7-43AE-9881-1CA6BF1706EE}" srcOrd="8" destOrd="0" presId="urn:microsoft.com/office/officeart/2005/8/layout/radial6"/>
    <dgm:cxn modelId="{F4471044-C9BE-4646-A107-AC478B69DCA9}" type="presParOf" srcId="{8DB40B3E-90C1-4A73-9D76-A9A2383C49BA}" destId="{79E4BB04-9D67-4F50-8AF3-D19DE9EBD44C}" srcOrd="9" destOrd="0" presId="urn:microsoft.com/office/officeart/2005/8/layout/radial6"/>
    <dgm:cxn modelId="{321F0B8F-18DE-42D0-9B63-B7A73D55A64B}" type="presParOf" srcId="{8DB40B3E-90C1-4A73-9D76-A9A2383C49BA}" destId="{1284AD3E-671C-4707-9ECE-DB75448BB485}" srcOrd="10" destOrd="0" presId="urn:microsoft.com/office/officeart/2005/8/layout/radial6"/>
    <dgm:cxn modelId="{B38AA401-7E8C-448A-863D-12A319D2A477}" type="presParOf" srcId="{8DB40B3E-90C1-4A73-9D76-A9A2383C49BA}" destId="{42B979A1-55F0-4D1F-A05F-FD4E9EE8CE78}" srcOrd="11" destOrd="0" presId="urn:microsoft.com/office/officeart/2005/8/layout/radial6"/>
    <dgm:cxn modelId="{3C3938B5-4B90-4996-A010-5DA658AB3925}" type="presParOf" srcId="{8DB40B3E-90C1-4A73-9D76-A9A2383C49BA}" destId="{41031D60-1C08-46E5-B491-27E99EB0888F}" srcOrd="12" destOrd="0" presId="urn:microsoft.com/office/officeart/2005/8/layout/radial6"/>
    <dgm:cxn modelId="{6D94E9C1-4A9D-4868-9027-E4E6F7AB7F89}" type="presParOf" srcId="{8DB40B3E-90C1-4A73-9D76-A9A2383C49BA}" destId="{FFC6440C-65A3-4375-ADD3-FE57459E397D}" srcOrd="13" destOrd="0" presId="urn:microsoft.com/office/officeart/2005/8/layout/radial6"/>
    <dgm:cxn modelId="{5142918D-4785-47EA-B8D5-D69CB37F5C39}" type="presParOf" srcId="{8DB40B3E-90C1-4A73-9D76-A9A2383C49BA}" destId="{12868037-67A7-44AF-8AC1-D135D004193C}" srcOrd="14" destOrd="0" presId="urn:microsoft.com/office/officeart/2005/8/layout/radial6"/>
    <dgm:cxn modelId="{FECC185B-6B9D-41C3-920D-4D5972AB95B1}" type="presParOf" srcId="{8DB40B3E-90C1-4A73-9D76-A9A2383C49BA}" destId="{310056FD-F0D4-4A06-B59A-5B3A8583FAE3}" srcOrd="15"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826D3D-DBA5-44D1-9A39-161C4FD2A96A}"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IN"/>
        </a:p>
      </dgm:t>
    </dgm:pt>
    <dgm:pt modelId="{B7F6596A-1966-4831-8D3D-B6502166CCA3}">
      <dgm:prSet phldrT="[Text]"/>
      <dgm:spPr/>
      <dgm:t>
        <a:bodyPr/>
        <a:lstStyle/>
        <a:p>
          <a:r>
            <a:rPr lang="en-US" dirty="0"/>
            <a:t>Governance </a:t>
          </a:r>
          <a:endParaRPr lang="en-IN" dirty="0"/>
        </a:p>
      </dgm:t>
    </dgm:pt>
    <dgm:pt modelId="{7BB46684-9EBD-4677-B469-0454B31E9C43}" type="parTrans" cxnId="{545E7AE6-7269-4E02-9C33-93D24CABF4ED}">
      <dgm:prSet/>
      <dgm:spPr/>
      <dgm:t>
        <a:bodyPr/>
        <a:lstStyle/>
        <a:p>
          <a:endParaRPr lang="en-IN"/>
        </a:p>
      </dgm:t>
    </dgm:pt>
    <dgm:pt modelId="{C3E68B6E-CD5C-4A22-980E-434B1190D2A7}" type="sibTrans" cxnId="{545E7AE6-7269-4E02-9C33-93D24CABF4ED}">
      <dgm:prSet/>
      <dgm:spPr/>
      <dgm:t>
        <a:bodyPr/>
        <a:lstStyle/>
        <a:p>
          <a:endParaRPr lang="en-IN"/>
        </a:p>
      </dgm:t>
    </dgm:pt>
    <dgm:pt modelId="{85AC362D-D709-4188-A765-CC1C066B7DEB}">
      <dgm:prSet phldrT="[Text]"/>
      <dgm:spPr/>
      <dgm:t>
        <a:bodyPr/>
        <a:lstStyle/>
        <a:p>
          <a:r>
            <a:rPr lang="en-US" dirty="0"/>
            <a:t>Decentralized Autonomous Organization </a:t>
          </a:r>
          <a:endParaRPr lang="en-IN" dirty="0"/>
        </a:p>
      </dgm:t>
    </dgm:pt>
    <dgm:pt modelId="{07CE3F95-3963-4A84-A42F-9C7CF98781FE}" type="parTrans" cxnId="{DFC04B71-7E58-42ED-831A-E7FE90BB4D22}">
      <dgm:prSet/>
      <dgm:spPr/>
      <dgm:t>
        <a:bodyPr/>
        <a:lstStyle/>
        <a:p>
          <a:endParaRPr lang="en-IN"/>
        </a:p>
      </dgm:t>
    </dgm:pt>
    <dgm:pt modelId="{A97C4F2F-E8A8-423A-BD02-87EDC0A4645F}" type="sibTrans" cxnId="{DFC04B71-7E58-42ED-831A-E7FE90BB4D22}">
      <dgm:prSet/>
      <dgm:spPr/>
      <dgm:t>
        <a:bodyPr/>
        <a:lstStyle/>
        <a:p>
          <a:endParaRPr lang="en-IN"/>
        </a:p>
      </dgm:t>
    </dgm:pt>
    <dgm:pt modelId="{B615FD76-9A36-4E0B-92F7-11556749BE3B}">
      <dgm:prSet phldrT="[Text]"/>
      <dgm:spPr/>
      <dgm:t>
        <a:bodyPr/>
        <a:lstStyle/>
        <a:p>
          <a:r>
            <a:rPr lang="en-US" dirty="0"/>
            <a:t>Oracle driven smart contracts completion and analysis </a:t>
          </a:r>
          <a:endParaRPr lang="en-IN" dirty="0"/>
        </a:p>
      </dgm:t>
    </dgm:pt>
    <dgm:pt modelId="{2C16FC86-0E6F-4BE0-AE8B-90D18293F0A9}" type="parTrans" cxnId="{8B4BDB24-F407-419F-96DB-2E3D4EBEC2A5}">
      <dgm:prSet/>
      <dgm:spPr/>
      <dgm:t>
        <a:bodyPr/>
        <a:lstStyle/>
        <a:p>
          <a:endParaRPr lang="en-IN"/>
        </a:p>
      </dgm:t>
    </dgm:pt>
    <dgm:pt modelId="{0FBFA4A3-2224-4332-9A87-0DB3FEDCE14B}" type="sibTrans" cxnId="{8B4BDB24-F407-419F-96DB-2E3D4EBEC2A5}">
      <dgm:prSet/>
      <dgm:spPr/>
      <dgm:t>
        <a:bodyPr/>
        <a:lstStyle/>
        <a:p>
          <a:endParaRPr lang="en-IN"/>
        </a:p>
      </dgm:t>
    </dgm:pt>
    <dgm:pt modelId="{BC4FB1B0-D385-49D2-B050-8A2910C72797}">
      <dgm:prSet phldrT="[Text]"/>
      <dgm:spPr/>
      <dgm:t>
        <a:bodyPr/>
        <a:lstStyle/>
        <a:p>
          <a:r>
            <a:rPr lang="en-US" dirty="0"/>
            <a:t>Stakeholder representation</a:t>
          </a:r>
          <a:endParaRPr lang="en-IN" dirty="0"/>
        </a:p>
      </dgm:t>
    </dgm:pt>
    <dgm:pt modelId="{EE767B39-2E37-4F8A-A72D-FCEE3BB03BE2}" type="parTrans" cxnId="{A9984CD1-B628-484D-9F43-08175FE3889B}">
      <dgm:prSet/>
      <dgm:spPr/>
      <dgm:t>
        <a:bodyPr/>
        <a:lstStyle/>
        <a:p>
          <a:endParaRPr lang="en-IN"/>
        </a:p>
      </dgm:t>
    </dgm:pt>
    <dgm:pt modelId="{54A4AA6E-1C75-444A-A2AF-0E2BC22557D7}" type="sibTrans" cxnId="{A9984CD1-B628-484D-9F43-08175FE3889B}">
      <dgm:prSet/>
      <dgm:spPr/>
      <dgm:t>
        <a:bodyPr/>
        <a:lstStyle/>
        <a:p>
          <a:endParaRPr lang="en-IN"/>
        </a:p>
      </dgm:t>
    </dgm:pt>
    <dgm:pt modelId="{5DDE837F-5A1E-4A99-B297-321A43ED2EDF}">
      <dgm:prSet phldrT="[Text]"/>
      <dgm:spPr/>
      <dgm:t>
        <a:bodyPr/>
        <a:lstStyle/>
        <a:p>
          <a:r>
            <a:rPr lang="en-US" dirty="0"/>
            <a:t>Audit </a:t>
          </a:r>
          <a:endParaRPr lang="en-IN" dirty="0"/>
        </a:p>
      </dgm:t>
    </dgm:pt>
    <dgm:pt modelId="{CA975C93-FED1-4D6F-862B-55FDA85B0D3D}" type="parTrans" cxnId="{87129926-C550-43FB-BEEE-C530D065252A}">
      <dgm:prSet/>
      <dgm:spPr/>
      <dgm:t>
        <a:bodyPr/>
        <a:lstStyle/>
        <a:p>
          <a:endParaRPr lang="en-IN"/>
        </a:p>
      </dgm:t>
    </dgm:pt>
    <dgm:pt modelId="{A7F894B8-B85E-4C2E-BE7A-11098935E576}" type="sibTrans" cxnId="{87129926-C550-43FB-BEEE-C530D065252A}">
      <dgm:prSet/>
      <dgm:spPr/>
      <dgm:t>
        <a:bodyPr/>
        <a:lstStyle/>
        <a:p>
          <a:endParaRPr lang="en-IN"/>
        </a:p>
      </dgm:t>
    </dgm:pt>
    <dgm:pt modelId="{C1CC3E03-B6A0-4A3B-A3F7-E0EAF0200893}" type="pres">
      <dgm:prSet presAssocID="{C9826D3D-DBA5-44D1-9A39-161C4FD2A96A}" presName="diagram" presStyleCnt="0">
        <dgm:presLayoutVars>
          <dgm:chMax val="1"/>
          <dgm:dir/>
          <dgm:animLvl val="ctr"/>
          <dgm:resizeHandles val="exact"/>
        </dgm:presLayoutVars>
      </dgm:prSet>
      <dgm:spPr/>
    </dgm:pt>
    <dgm:pt modelId="{530E8625-B463-4A5E-893E-B08A4134BC89}" type="pres">
      <dgm:prSet presAssocID="{C9826D3D-DBA5-44D1-9A39-161C4FD2A96A}" presName="matrix" presStyleCnt="0"/>
      <dgm:spPr/>
    </dgm:pt>
    <dgm:pt modelId="{14C69D3A-C19D-4791-9AA1-5D73B965BB1F}" type="pres">
      <dgm:prSet presAssocID="{C9826D3D-DBA5-44D1-9A39-161C4FD2A96A}" presName="tile1" presStyleLbl="node1" presStyleIdx="0" presStyleCnt="4"/>
      <dgm:spPr/>
    </dgm:pt>
    <dgm:pt modelId="{E6425E48-8A2C-41C5-A2C9-5289D69BC799}" type="pres">
      <dgm:prSet presAssocID="{C9826D3D-DBA5-44D1-9A39-161C4FD2A96A}" presName="tile1text" presStyleLbl="node1" presStyleIdx="0" presStyleCnt="4">
        <dgm:presLayoutVars>
          <dgm:chMax val="0"/>
          <dgm:chPref val="0"/>
          <dgm:bulletEnabled val="1"/>
        </dgm:presLayoutVars>
      </dgm:prSet>
      <dgm:spPr/>
    </dgm:pt>
    <dgm:pt modelId="{1C1AB610-169F-44EF-B272-41E8441608F3}" type="pres">
      <dgm:prSet presAssocID="{C9826D3D-DBA5-44D1-9A39-161C4FD2A96A}" presName="tile2" presStyleLbl="node1" presStyleIdx="1" presStyleCnt="4"/>
      <dgm:spPr/>
    </dgm:pt>
    <dgm:pt modelId="{3AD86662-5409-45F8-9587-947337B088C5}" type="pres">
      <dgm:prSet presAssocID="{C9826D3D-DBA5-44D1-9A39-161C4FD2A96A}" presName="tile2text" presStyleLbl="node1" presStyleIdx="1" presStyleCnt="4">
        <dgm:presLayoutVars>
          <dgm:chMax val="0"/>
          <dgm:chPref val="0"/>
          <dgm:bulletEnabled val="1"/>
        </dgm:presLayoutVars>
      </dgm:prSet>
      <dgm:spPr/>
    </dgm:pt>
    <dgm:pt modelId="{DE9C0167-F891-4407-902D-CE1BF79944D2}" type="pres">
      <dgm:prSet presAssocID="{C9826D3D-DBA5-44D1-9A39-161C4FD2A96A}" presName="tile3" presStyleLbl="node1" presStyleIdx="2" presStyleCnt="4"/>
      <dgm:spPr/>
    </dgm:pt>
    <dgm:pt modelId="{93FFB817-693C-4ABC-A5EE-CAE7559635CB}" type="pres">
      <dgm:prSet presAssocID="{C9826D3D-DBA5-44D1-9A39-161C4FD2A96A}" presName="tile3text" presStyleLbl="node1" presStyleIdx="2" presStyleCnt="4">
        <dgm:presLayoutVars>
          <dgm:chMax val="0"/>
          <dgm:chPref val="0"/>
          <dgm:bulletEnabled val="1"/>
        </dgm:presLayoutVars>
      </dgm:prSet>
      <dgm:spPr/>
    </dgm:pt>
    <dgm:pt modelId="{EF4B621A-8E68-49ED-95F1-9A9B408EB52D}" type="pres">
      <dgm:prSet presAssocID="{C9826D3D-DBA5-44D1-9A39-161C4FD2A96A}" presName="tile4" presStyleLbl="node1" presStyleIdx="3" presStyleCnt="4"/>
      <dgm:spPr/>
    </dgm:pt>
    <dgm:pt modelId="{3764ED6E-4D81-4858-AA23-77D2005DBCCC}" type="pres">
      <dgm:prSet presAssocID="{C9826D3D-DBA5-44D1-9A39-161C4FD2A96A}" presName="tile4text" presStyleLbl="node1" presStyleIdx="3" presStyleCnt="4">
        <dgm:presLayoutVars>
          <dgm:chMax val="0"/>
          <dgm:chPref val="0"/>
          <dgm:bulletEnabled val="1"/>
        </dgm:presLayoutVars>
      </dgm:prSet>
      <dgm:spPr/>
    </dgm:pt>
    <dgm:pt modelId="{DE355006-B5BD-4567-91BA-D008D1FD7375}" type="pres">
      <dgm:prSet presAssocID="{C9826D3D-DBA5-44D1-9A39-161C4FD2A96A}" presName="centerTile" presStyleLbl="fgShp" presStyleIdx="0" presStyleCnt="1">
        <dgm:presLayoutVars>
          <dgm:chMax val="0"/>
          <dgm:chPref val="0"/>
        </dgm:presLayoutVars>
      </dgm:prSet>
      <dgm:spPr/>
    </dgm:pt>
  </dgm:ptLst>
  <dgm:cxnLst>
    <dgm:cxn modelId="{63BC8615-5FC8-4D74-90F6-89A4C35417DF}" type="presOf" srcId="{B615FD76-9A36-4E0B-92F7-11556749BE3B}" destId="{3AD86662-5409-45F8-9587-947337B088C5}" srcOrd="1" destOrd="0" presId="urn:microsoft.com/office/officeart/2005/8/layout/matrix1"/>
    <dgm:cxn modelId="{0D14491F-B667-4237-91A2-38DD3BE1C728}" type="presOf" srcId="{85AC362D-D709-4188-A765-CC1C066B7DEB}" destId="{E6425E48-8A2C-41C5-A2C9-5289D69BC799}" srcOrd="1" destOrd="0" presId="urn:microsoft.com/office/officeart/2005/8/layout/matrix1"/>
    <dgm:cxn modelId="{8B4BDB24-F407-419F-96DB-2E3D4EBEC2A5}" srcId="{B7F6596A-1966-4831-8D3D-B6502166CCA3}" destId="{B615FD76-9A36-4E0B-92F7-11556749BE3B}" srcOrd="1" destOrd="0" parTransId="{2C16FC86-0E6F-4BE0-AE8B-90D18293F0A9}" sibTransId="{0FBFA4A3-2224-4332-9A87-0DB3FEDCE14B}"/>
    <dgm:cxn modelId="{87129926-C550-43FB-BEEE-C530D065252A}" srcId="{B7F6596A-1966-4831-8D3D-B6502166CCA3}" destId="{5DDE837F-5A1E-4A99-B297-321A43ED2EDF}" srcOrd="3" destOrd="0" parTransId="{CA975C93-FED1-4D6F-862B-55FDA85B0D3D}" sibTransId="{A7F894B8-B85E-4C2E-BE7A-11098935E576}"/>
    <dgm:cxn modelId="{35FFE845-CEB9-4090-ADA8-737803A7BAC2}" type="presOf" srcId="{B7F6596A-1966-4831-8D3D-B6502166CCA3}" destId="{DE355006-B5BD-4567-91BA-D008D1FD7375}" srcOrd="0" destOrd="0" presId="urn:microsoft.com/office/officeart/2005/8/layout/matrix1"/>
    <dgm:cxn modelId="{ECC1E64E-2586-46B4-99E4-A8F22C5E62B5}" type="presOf" srcId="{85AC362D-D709-4188-A765-CC1C066B7DEB}" destId="{14C69D3A-C19D-4791-9AA1-5D73B965BB1F}" srcOrd="0" destOrd="0" presId="urn:microsoft.com/office/officeart/2005/8/layout/matrix1"/>
    <dgm:cxn modelId="{DFC04B71-7E58-42ED-831A-E7FE90BB4D22}" srcId="{B7F6596A-1966-4831-8D3D-B6502166CCA3}" destId="{85AC362D-D709-4188-A765-CC1C066B7DEB}" srcOrd="0" destOrd="0" parTransId="{07CE3F95-3963-4A84-A42F-9C7CF98781FE}" sibTransId="{A97C4F2F-E8A8-423A-BD02-87EDC0A4645F}"/>
    <dgm:cxn modelId="{69678398-0B53-457E-92FB-9D6FEEDD5A10}" type="presOf" srcId="{B615FD76-9A36-4E0B-92F7-11556749BE3B}" destId="{1C1AB610-169F-44EF-B272-41E8441608F3}" srcOrd="0" destOrd="0" presId="urn:microsoft.com/office/officeart/2005/8/layout/matrix1"/>
    <dgm:cxn modelId="{FACC4BB0-C441-41D9-9244-816EC3DB5047}" type="presOf" srcId="{BC4FB1B0-D385-49D2-B050-8A2910C72797}" destId="{DE9C0167-F891-4407-902D-CE1BF79944D2}" srcOrd="0" destOrd="0" presId="urn:microsoft.com/office/officeart/2005/8/layout/matrix1"/>
    <dgm:cxn modelId="{8D24B4B0-363F-48CB-8A89-738D263F5DA4}" type="presOf" srcId="{BC4FB1B0-D385-49D2-B050-8A2910C72797}" destId="{93FFB817-693C-4ABC-A5EE-CAE7559635CB}" srcOrd="1" destOrd="0" presId="urn:microsoft.com/office/officeart/2005/8/layout/matrix1"/>
    <dgm:cxn modelId="{4169E9BD-3DBA-45A2-A81A-4DC91F3F7627}" type="presOf" srcId="{5DDE837F-5A1E-4A99-B297-321A43ED2EDF}" destId="{3764ED6E-4D81-4858-AA23-77D2005DBCCC}" srcOrd="1" destOrd="0" presId="urn:microsoft.com/office/officeart/2005/8/layout/matrix1"/>
    <dgm:cxn modelId="{73C895C0-6A10-47DE-BD8A-AD886A47D489}" type="presOf" srcId="{5DDE837F-5A1E-4A99-B297-321A43ED2EDF}" destId="{EF4B621A-8E68-49ED-95F1-9A9B408EB52D}" srcOrd="0" destOrd="0" presId="urn:microsoft.com/office/officeart/2005/8/layout/matrix1"/>
    <dgm:cxn modelId="{A9984CD1-B628-484D-9F43-08175FE3889B}" srcId="{B7F6596A-1966-4831-8D3D-B6502166CCA3}" destId="{BC4FB1B0-D385-49D2-B050-8A2910C72797}" srcOrd="2" destOrd="0" parTransId="{EE767B39-2E37-4F8A-A72D-FCEE3BB03BE2}" sibTransId="{54A4AA6E-1C75-444A-A2AF-0E2BC22557D7}"/>
    <dgm:cxn modelId="{545E7AE6-7269-4E02-9C33-93D24CABF4ED}" srcId="{C9826D3D-DBA5-44D1-9A39-161C4FD2A96A}" destId="{B7F6596A-1966-4831-8D3D-B6502166CCA3}" srcOrd="0" destOrd="0" parTransId="{7BB46684-9EBD-4677-B469-0454B31E9C43}" sibTransId="{C3E68B6E-CD5C-4A22-980E-434B1190D2A7}"/>
    <dgm:cxn modelId="{9AFF9EF9-5C91-4278-9B00-67D4DA5F2154}" type="presOf" srcId="{C9826D3D-DBA5-44D1-9A39-161C4FD2A96A}" destId="{C1CC3E03-B6A0-4A3B-A3F7-E0EAF0200893}" srcOrd="0" destOrd="0" presId="urn:microsoft.com/office/officeart/2005/8/layout/matrix1"/>
    <dgm:cxn modelId="{7FE5C220-02F2-4062-AF5F-7F28008665A5}" type="presParOf" srcId="{C1CC3E03-B6A0-4A3B-A3F7-E0EAF0200893}" destId="{530E8625-B463-4A5E-893E-B08A4134BC89}" srcOrd="0" destOrd="0" presId="urn:microsoft.com/office/officeart/2005/8/layout/matrix1"/>
    <dgm:cxn modelId="{BE448A5D-8EF3-4B61-9B4F-49B5CA897D0A}" type="presParOf" srcId="{530E8625-B463-4A5E-893E-B08A4134BC89}" destId="{14C69D3A-C19D-4791-9AA1-5D73B965BB1F}" srcOrd="0" destOrd="0" presId="urn:microsoft.com/office/officeart/2005/8/layout/matrix1"/>
    <dgm:cxn modelId="{9988A50D-277A-47EB-A262-F0C219B67E4C}" type="presParOf" srcId="{530E8625-B463-4A5E-893E-B08A4134BC89}" destId="{E6425E48-8A2C-41C5-A2C9-5289D69BC799}" srcOrd="1" destOrd="0" presId="urn:microsoft.com/office/officeart/2005/8/layout/matrix1"/>
    <dgm:cxn modelId="{D9037270-A5DC-4A75-A14F-E2D139F91382}" type="presParOf" srcId="{530E8625-B463-4A5E-893E-B08A4134BC89}" destId="{1C1AB610-169F-44EF-B272-41E8441608F3}" srcOrd="2" destOrd="0" presId="urn:microsoft.com/office/officeart/2005/8/layout/matrix1"/>
    <dgm:cxn modelId="{1733B030-7DDB-4DA9-AFB1-E65BF238CF3E}" type="presParOf" srcId="{530E8625-B463-4A5E-893E-B08A4134BC89}" destId="{3AD86662-5409-45F8-9587-947337B088C5}" srcOrd="3" destOrd="0" presId="urn:microsoft.com/office/officeart/2005/8/layout/matrix1"/>
    <dgm:cxn modelId="{CBF0C35D-7C36-467C-9966-A307EF0B97B7}" type="presParOf" srcId="{530E8625-B463-4A5E-893E-B08A4134BC89}" destId="{DE9C0167-F891-4407-902D-CE1BF79944D2}" srcOrd="4" destOrd="0" presId="urn:microsoft.com/office/officeart/2005/8/layout/matrix1"/>
    <dgm:cxn modelId="{77B3DFF4-66F5-4A4D-9A15-3AE098A5E8E0}" type="presParOf" srcId="{530E8625-B463-4A5E-893E-B08A4134BC89}" destId="{93FFB817-693C-4ABC-A5EE-CAE7559635CB}" srcOrd="5" destOrd="0" presId="urn:microsoft.com/office/officeart/2005/8/layout/matrix1"/>
    <dgm:cxn modelId="{B7B3CE44-9828-4C27-B653-AA6EF0C9146E}" type="presParOf" srcId="{530E8625-B463-4A5E-893E-B08A4134BC89}" destId="{EF4B621A-8E68-49ED-95F1-9A9B408EB52D}" srcOrd="6" destOrd="0" presId="urn:microsoft.com/office/officeart/2005/8/layout/matrix1"/>
    <dgm:cxn modelId="{CA1528FA-2C9B-4DF2-A6AD-EE389BBD4A3A}" type="presParOf" srcId="{530E8625-B463-4A5E-893E-B08A4134BC89}" destId="{3764ED6E-4D81-4858-AA23-77D2005DBCCC}" srcOrd="7" destOrd="0" presId="urn:microsoft.com/office/officeart/2005/8/layout/matrix1"/>
    <dgm:cxn modelId="{E7728686-11BC-45E1-A917-A4D64200787A}" type="presParOf" srcId="{C1CC3E03-B6A0-4A3B-A3F7-E0EAF0200893}" destId="{DE355006-B5BD-4567-91BA-D008D1FD7375}"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F13D43-EAC3-400B-9F04-0259C00A14C4}" type="doc">
      <dgm:prSet loTypeId="urn:microsoft.com/office/officeart/2005/8/layout/hList7" loCatId="process" qsTypeId="urn:microsoft.com/office/officeart/2005/8/quickstyle/3d1" qsCatId="3D" csTypeId="urn:microsoft.com/office/officeart/2005/8/colors/accent1_2" csCatId="accent1" phldr="1"/>
      <dgm:spPr/>
    </dgm:pt>
    <dgm:pt modelId="{AF7C6011-F235-457F-82BD-867169ED023E}">
      <dgm:prSet phldrT="[Text]"/>
      <dgm:spPr/>
      <dgm:t>
        <a:bodyPr/>
        <a:lstStyle/>
        <a:p>
          <a:r>
            <a:rPr lang="en-US" b="1" u="sng" dirty="0"/>
            <a:t>Carbon Credit creation </a:t>
          </a:r>
          <a:r>
            <a:rPr lang="en-US" dirty="0"/>
            <a:t> Accredited environmental projects generate carbon credits by reducing carbon emissions. </a:t>
          </a:r>
        </a:p>
        <a:p>
          <a:r>
            <a:rPr lang="en-US" dirty="0"/>
            <a:t>Verified by third party </a:t>
          </a:r>
          <a:r>
            <a:rPr lang="en-IN" dirty="0"/>
            <a:t>e.g., Gold Standard, Verra</a:t>
          </a:r>
          <a:r>
            <a:rPr lang="en-US" dirty="0"/>
            <a:t> </a:t>
          </a:r>
          <a:endParaRPr lang="en-IN" dirty="0"/>
        </a:p>
      </dgm:t>
    </dgm:pt>
    <dgm:pt modelId="{B907BB4F-4E6B-4C37-A2A4-1586E6E4355E}" type="parTrans" cxnId="{16BAD6B5-BFC8-4174-9179-4EBD6101C630}">
      <dgm:prSet/>
      <dgm:spPr/>
      <dgm:t>
        <a:bodyPr/>
        <a:lstStyle/>
        <a:p>
          <a:endParaRPr lang="en-IN"/>
        </a:p>
      </dgm:t>
    </dgm:pt>
    <dgm:pt modelId="{FE3E4F69-CA70-4F18-8D72-52E829755340}" type="sibTrans" cxnId="{16BAD6B5-BFC8-4174-9179-4EBD6101C630}">
      <dgm:prSet/>
      <dgm:spPr/>
      <dgm:t>
        <a:bodyPr/>
        <a:lstStyle/>
        <a:p>
          <a:endParaRPr lang="en-IN"/>
        </a:p>
      </dgm:t>
    </dgm:pt>
    <dgm:pt modelId="{6127F6F8-A8EB-4F71-A0C2-8513409ECD5A}">
      <dgm:prSet phldrT="[Text]"/>
      <dgm:spPr/>
      <dgm:t>
        <a:bodyPr/>
        <a:lstStyle/>
        <a:p>
          <a:r>
            <a:rPr lang="en-US" b="1" u="sng" dirty="0"/>
            <a:t>Tokenization of Carbon credits</a:t>
          </a:r>
          <a:br>
            <a:rPr lang="en-US" dirty="0"/>
          </a:br>
          <a:r>
            <a:rPr lang="en-US" dirty="0"/>
            <a:t>Once verified, the credits are converted into digital tokens on ACX.</a:t>
          </a:r>
        </a:p>
        <a:p>
          <a:r>
            <a:rPr lang="en-US" dirty="0"/>
            <a:t> The tokenization process involves minting ERC-20 through smart contracts, with one ton of C02 reduction = 1 token </a:t>
          </a:r>
          <a:endParaRPr lang="en-IN" dirty="0"/>
        </a:p>
      </dgm:t>
    </dgm:pt>
    <dgm:pt modelId="{1793C037-9155-49C3-B95B-1ABDEC517B01}" type="parTrans" cxnId="{64212348-58F6-4576-A96E-1E0F59DE5B7C}">
      <dgm:prSet/>
      <dgm:spPr/>
      <dgm:t>
        <a:bodyPr/>
        <a:lstStyle/>
        <a:p>
          <a:endParaRPr lang="en-IN"/>
        </a:p>
      </dgm:t>
    </dgm:pt>
    <dgm:pt modelId="{2A082019-8F9C-484B-8208-A344083BA6C4}" type="sibTrans" cxnId="{64212348-58F6-4576-A96E-1E0F59DE5B7C}">
      <dgm:prSet/>
      <dgm:spPr/>
      <dgm:t>
        <a:bodyPr/>
        <a:lstStyle/>
        <a:p>
          <a:endParaRPr lang="en-IN"/>
        </a:p>
      </dgm:t>
    </dgm:pt>
    <dgm:pt modelId="{BB56D45A-EFF3-40E9-BA9E-CA5287A62B58}">
      <dgm:prSet phldrT="[Text]"/>
      <dgm:spPr/>
      <dgm:t>
        <a:bodyPr/>
        <a:lstStyle/>
        <a:p>
          <a:r>
            <a:rPr lang="en-US" b="1" u="sng" dirty="0"/>
            <a:t>Listing on ACX Trading platform </a:t>
          </a:r>
          <a:br>
            <a:rPr lang="en-US" b="0" u="none" dirty="0"/>
          </a:br>
          <a:r>
            <a:rPr lang="en-US" b="0" u="none" dirty="0"/>
            <a:t>The platform functions like a stock exchange, offering real-time order books, market depth analysis, and trading pairs. </a:t>
          </a:r>
        </a:p>
        <a:p>
          <a:r>
            <a:rPr lang="en-US" b="0" u="none" dirty="0"/>
            <a:t>Sellers can list their tokens, setting prices and conditions, while buyers can place bids</a:t>
          </a:r>
          <a:endParaRPr lang="en-IN" b="0" u="none" dirty="0"/>
        </a:p>
      </dgm:t>
    </dgm:pt>
    <dgm:pt modelId="{5DA0F414-EF0D-4FDE-9534-A0250EF2B05A}" type="parTrans" cxnId="{233624FC-9AA2-4EFA-B44F-B1FCC01D0364}">
      <dgm:prSet/>
      <dgm:spPr/>
      <dgm:t>
        <a:bodyPr/>
        <a:lstStyle/>
        <a:p>
          <a:endParaRPr lang="en-IN"/>
        </a:p>
      </dgm:t>
    </dgm:pt>
    <dgm:pt modelId="{20550C6C-02C4-44F7-B555-DCF82739EEAF}" type="sibTrans" cxnId="{233624FC-9AA2-4EFA-B44F-B1FCC01D0364}">
      <dgm:prSet/>
      <dgm:spPr/>
      <dgm:t>
        <a:bodyPr/>
        <a:lstStyle/>
        <a:p>
          <a:endParaRPr lang="en-IN"/>
        </a:p>
      </dgm:t>
    </dgm:pt>
    <dgm:pt modelId="{6AD08D49-7F43-4092-A98D-828E90123E7F}">
      <dgm:prSet/>
      <dgm:spPr/>
      <dgm:t>
        <a:bodyPr/>
        <a:lstStyle/>
        <a:p>
          <a:r>
            <a:rPr lang="en-US" b="1" u="sng" dirty="0"/>
            <a:t>Trading and settlement </a:t>
          </a:r>
          <a:br>
            <a:rPr lang="en-US" dirty="0"/>
          </a:br>
          <a:r>
            <a:rPr lang="en-US" dirty="0"/>
            <a:t>When a buy order matches a sell order, a smart contract executes the transaction automatically. The entire transaction is recorded on blockchain, ensuring traceability.</a:t>
          </a:r>
          <a:endParaRPr lang="en-IN" dirty="0"/>
        </a:p>
      </dgm:t>
    </dgm:pt>
    <dgm:pt modelId="{B255B926-7423-4C07-834D-949C565490C1}" type="parTrans" cxnId="{DE6317B0-CAD9-43F0-8E1F-171E6A375553}">
      <dgm:prSet/>
      <dgm:spPr/>
      <dgm:t>
        <a:bodyPr/>
        <a:lstStyle/>
        <a:p>
          <a:endParaRPr lang="en-IN"/>
        </a:p>
      </dgm:t>
    </dgm:pt>
    <dgm:pt modelId="{06855346-DF17-4943-8A3E-1CFD7A7BA0D8}" type="sibTrans" cxnId="{DE6317B0-CAD9-43F0-8E1F-171E6A375553}">
      <dgm:prSet/>
      <dgm:spPr/>
      <dgm:t>
        <a:bodyPr/>
        <a:lstStyle/>
        <a:p>
          <a:endParaRPr lang="en-IN"/>
        </a:p>
      </dgm:t>
    </dgm:pt>
    <dgm:pt modelId="{63C83134-7991-46F5-BAF1-7080B9BED468}">
      <dgm:prSet/>
      <dgm:spPr/>
      <dgm:t>
        <a:bodyPr/>
        <a:lstStyle/>
        <a:p>
          <a:r>
            <a:rPr lang="en-US" b="1" u="sng" dirty="0"/>
            <a:t>Redemption &amp; Utilization </a:t>
          </a:r>
          <a:br>
            <a:rPr lang="en-US" dirty="0"/>
          </a:br>
          <a:r>
            <a:rPr lang="en-US" dirty="0"/>
            <a:t>The buyer can hold the token as an investment or redeem it, wherein the token is burned, ensuring no double count. The market credit is then no longer traceable ensuing integrity. </a:t>
          </a:r>
          <a:endParaRPr lang="en-IN" dirty="0"/>
        </a:p>
      </dgm:t>
    </dgm:pt>
    <dgm:pt modelId="{E9F2DCD2-80AF-43D3-A2A0-0D154D77FD01}" type="parTrans" cxnId="{A840C3A0-A9C8-426A-A852-2E3A99652589}">
      <dgm:prSet/>
      <dgm:spPr/>
      <dgm:t>
        <a:bodyPr/>
        <a:lstStyle/>
        <a:p>
          <a:endParaRPr lang="en-IN"/>
        </a:p>
      </dgm:t>
    </dgm:pt>
    <dgm:pt modelId="{B0B505F6-0301-425D-8CB6-D4F4550C01D2}" type="sibTrans" cxnId="{A840C3A0-A9C8-426A-A852-2E3A99652589}">
      <dgm:prSet/>
      <dgm:spPr/>
      <dgm:t>
        <a:bodyPr/>
        <a:lstStyle/>
        <a:p>
          <a:endParaRPr lang="en-IN"/>
        </a:p>
      </dgm:t>
    </dgm:pt>
    <dgm:pt modelId="{5A42A1BF-B082-4868-B237-3D9A58B241CD}">
      <dgm:prSet/>
      <dgm:spPr/>
      <dgm:t>
        <a:bodyPr/>
        <a:lstStyle/>
        <a:p>
          <a:r>
            <a:rPr lang="en-US" b="1" u="sng" dirty="0"/>
            <a:t>Report &amp; Compliance</a:t>
          </a:r>
          <a:br>
            <a:rPr lang="en-US" dirty="0"/>
          </a:br>
          <a:r>
            <a:rPr lang="en-US" dirty="0"/>
            <a:t>Automatic compliance reports showing history, transaction &amp; reports,  ready to be shared with regulators  and the like. </a:t>
          </a:r>
          <a:endParaRPr lang="en-IN" dirty="0"/>
        </a:p>
      </dgm:t>
    </dgm:pt>
    <dgm:pt modelId="{F88F9C0C-E1DC-4012-8334-07B001F5718B}" type="parTrans" cxnId="{31FE195B-D100-479D-A794-BD1F7F2D6B69}">
      <dgm:prSet/>
      <dgm:spPr/>
      <dgm:t>
        <a:bodyPr/>
        <a:lstStyle/>
        <a:p>
          <a:endParaRPr lang="en-IN"/>
        </a:p>
      </dgm:t>
    </dgm:pt>
    <dgm:pt modelId="{53633BC2-C75F-4146-8965-00C7E4EB227F}" type="sibTrans" cxnId="{31FE195B-D100-479D-A794-BD1F7F2D6B69}">
      <dgm:prSet/>
      <dgm:spPr/>
      <dgm:t>
        <a:bodyPr/>
        <a:lstStyle/>
        <a:p>
          <a:endParaRPr lang="en-IN"/>
        </a:p>
      </dgm:t>
    </dgm:pt>
    <dgm:pt modelId="{78441725-EF92-4E4F-9784-F672FBAA73B9}" type="pres">
      <dgm:prSet presAssocID="{C2F13D43-EAC3-400B-9F04-0259C00A14C4}" presName="Name0" presStyleCnt="0">
        <dgm:presLayoutVars>
          <dgm:dir/>
          <dgm:resizeHandles val="exact"/>
        </dgm:presLayoutVars>
      </dgm:prSet>
      <dgm:spPr/>
    </dgm:pt>
    <dgm:pt modelId="{69226557-A7DF-4E26-A410-52E2449D031C}" type="pres">
      <dgm:prSet presAssocID="{C2F13D43-EAC3-400B-9F04-0259C00A14C4}" presName="fgShape" presStyleLbl="fgShp" presStyleIdx="0" presStyleCnt="1"/>
      <dgm:spPr>
        <a:prstGeom prst="rightArrow">
          <a:avLst/>
        </a:prstGeom>
      </dgm:spPr>
    </dgm:pt>
    <dgm:pt modelId="{18A96BFC-0B04-4814-8263-A59C9B9F4B6A}" type="pres">
      <dgm:prSet presAssocID="{C2F13D43-EAC3-400B-9F04-0259C00A14C4}" presName="linComp" presStyleCnt="0"/>
      <dgm:spPr/>
    </dgm:pt>
    <dgm:pt modelId="{681E3F5B-4515-444F-AB1E-EE1F9D9B679B}" type="pres">
      <dgm:prSet presAssocID="{AF7C6011-F235-457F-82BD-867169ED023E}" presName="compNode" presStyleCnt="0"/>
      <dgm:spPr/>
    </dgm:pt>
    <dgm:pt modelId="{DB8C633E-3DEC-4040-AC9C-2885C6FA0093}" type="pres">
      <dgm:prSet presAssocID="{AF7C6011-F235-457F-82BD-867169ED023E}" presName="bkgdShape" presStyleLbl="node1" presStyleIdx="0" presStyleCnt="6"/>
      <dgm:spPr/>
    </dgm:pt>
    <dgm:pt modelId="{859FECFF-A659-4658-AE54-3FE210673FB3}" type="pres">
      <dgm:prSet presAssocID="{AF7C6011-F235-457F-82BD-867169ED023E}" presName="nodeTx" presStyleLbl="node1" presStyleIdx="0" presStyleCnt="6">
        <dgm:presLayoutVars>
          <dgm:bulletEnabled val="1"/>
        </dgm:presLayoutVars>
      </dgm:prSet>
      <dgm:spPr/>
    </dgm:pt>
    <dgm:pt modelId="{D29752D6-DA4A-475C-9639-F21E7E416846}" type="pres">
      <dgm:prSet presAssocID="{AF7C6011-F235-457F-82BD-867169ED023E}" presName="invisiNode" presStyleLbl="node1" presStyleIdx="0" presStyleCnt="6"/>
      <dgm:spPr/>
    </dgm:pt>
    <dgm:pt modelId="{E5AF5432-76C6-4A1C-B03D-8EC4879DA016}" type="pres">
      <dgm:prSet presAssocID="{AF7C6011-F235-457F-82BD-867169ED023E}" presName="imagNode" presStyleLbl="fgImgPlace1" presStyleIdx="0" presStyleCnt="6" custScaleX="46005" custScaleY="59722" custLinFactNeighborX="-5033" custLinFactNeighborY="-19326"/>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Happy cartoon bee"/>
        </a:ext>
      </dgm:extLst>
    </dgm:pt>
    <dgm:pt modelId="{2B2F2BFF-5F8F-4B95-8E75-19D6CC5CC337}" type="pres">
      <dgm:prSet presAssocID="{FE3E4F69-CA70-4F18-8D72-52E829755340}" presName="sibTrans" presStyleLbl="sibTrans2D1" presStyleIdx="0" presStyleCnt="0"/>
      <dgm:spPr/>
    </dgm:pt>
    <dgm:pt modelId="{8F133437-859B-4C22-87B0-B73A34159647}" type="pres">
      <dgm:prSet presAssocID="{6127F6F8-A8EB-4F71-A0C2-8513409ECD5A}" presName="compNode" presStyleCnt="0"/>
      <dgm:spPr/>
    </dgm:pt>
    <dgm:pt modelId="{9F67CC85-C1E5-41F2-A207-49375C8DBD0F}" type="pres">
      <dgm:prSet presAssocID="{6127F6F8-A8EB-4F71-A0C2-8513409ECD5A}" presName="bkgdShape" presStyleLbl="node1" presStyleIdx="1" presStyleCnt="6"/>
      <dgm:spPr/>
    </dgm:pt>
    <dgm:pt modelId="{0270304A-059E-4447-9764-62B19F581893}" type="pres">
      <dgm:prSet presAssocID="{6127F6F8-A8EB-4F71-A0C2-8513409ECD5A}" presName="nodeTx" presStyleLbl="node1" presStyleIdx="1" presStyleCnt="6">
        <dgm:presLayoutVars>
          <dgm:bulletEnabled val="1"/>
        </dgm:presLayoutVars>
      </dgm:prSet>
      <dgm:spPr/>
    </dgm:pt>
    <dgm:pt modelId="{96BE36E7-CAC3-4891-93AF-3B5FE56D3558}" type="pres">
      <dgm:prSet presAssocID="{6127F6F8-A8EB-4F71-A0C2-8513409ECD5A}" presName="invisiNode" presStyleLbl="node1" presStyleIdx="1" presStyleCnt="6"/>
      <dgm:spPr/>
    </dgm:pt>
    <dgm:pt modelId="{9C8E149D-7CCF-4E75-A0F7-81F24130FC2A}" type="pres">
      <dgm:prSet presAssocID="{6127F6F8-A8EB-4F71-A0C2-8513409ECD5A}" presName="imagNode" presStyleLbl="fgImgPlace1" presStyleIdx="1" presStyleCnt="6" custScaleX="61602" custScaleY="59722" custLinFactNeighborX="-2796" custLinFactNeighborY="-18831"/>
      <dgm:spPr>
        <a:blipFill>
          <a:blip xmlns:r="http://schemas.openxmlformats.org/officeDocument/2006/relationships" r:embed="rId2"/>
          <a:srcRect/>
          <a:stretch>
            <a:fillRect t="-11000" b="-11000"/>
          </a:stretch>
        </a:blipFill>
      </dgm:spPr>
      <dgm:extLst>
        <a:ext uri="{E40237B7-FDA0-4F09-8148-C483321AD2D9}">
          <dgm14:cNvPr xmlns:dgm14="http://schemas.microsoft.com/office/drawing/2010/diagram" id="0" name="" descr="Reading cartoon bee"/>
        </a:ext>
      </dgm:extLst>
    </dgm:pt>
    <dgm:pt modelId="{BAADAFD7-3CDE-4C49-A528-9253C4AD7ED5}" type="pres">
      <dgm:prSet presAssocID="{2A082019-8F9C-484B-8208-A344083BA6C4}" presName="sibTrans" presStyleLbl="sibTrans2D1" presStyleIdx="0" presStyleCnt="0"/>
      <dgm:spPr/>
    </dgm:pt>
    <dgm:pt modelId="{29A232F9-B47A-4113-818D-FE11E8FECAD0}" type="pres">
      <dgm:prSet presAssocID="{BB56D45A-EFF3-40E9-BA9E-CA5287A62B58}" presName="compNode" presStyleCnt="0"/>
      <dgm:spPr/>
    </dgm:pt>
    <dgm:pt modelId="{34BBA3A2-13BA-4730-B20A-7C50FBEA9E00}" type="pres">
      <dgm:prSet presAssocID="{BB56D45A-EFF3-40E9-BA9E-CA5287A62B58}" presName="bkgdShape" presStyleLbl="node1" presStyleIdx="2" presStyleCnt="6"/>
      <dgm:spPr/>
    </dgm:pt>
    <dgm:pt modelId="{46DC75BD-128B-41E9-9F40-B6A23FC85151}" type="pres">
      <dgm:prSet presAssocID="{BB56D45A-EFF3-40E9-BA9E-CA5287A62B58}" presName="nodeTx" presStyleLbl="node1" presStyleIdx="2" presStyleCnt="6">
        <dgm:presLayoutVars>
          <dgm:bulletEnabled val="1"/>
        </dgm:presLayoutVars>
      </dgm:prSet>
      <dgm:spPr/>
    </dgm:pt>
    <dgm:pt modelId="{B7C9695A-FB11-42FB-9D2A-7A1D8E25E025}" type="pres">
      <dgm:prSet presAssocID="{BB56D45A-EFF3-40E9-BA9E-CA5287A62B58}" presName="invisiNode" presStyleLbl="node1" presStyleIdx="2" presStyleCnt="6"/>
      <dgm:spPr/>
    </dgm:pt>
    <dgm:pt modelId="{FB53C397-D963-4812-8F0C-6927809360C3}" type="pres">
      <dgm:prSet presAssocID="{BB56D45A-EFF3-40E9-BA9E-CA5287A62B58}" presName="imagNode" presStyleLbl="fgImgPlace1" presStyleIdx="2" presStyleCnt="6" custScaleX="60394" custScaleY="67978" custLinFactNeighborX="533" custLinFactNeighborY="-16207"/>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extLst>
        <a:ext uri="{E40237B7-FDA0-4F09-8148-C483321AD2D9}">
          <dgm14:cNvPr xmlns:dgm14="http://schemas.microsoft.com/office/drawing/2010/diagram" id="0" name="" descr="Cartoon bee with magnifying glass"/>
        </a:ext>
      </dgm:extLst>
    </dgm:pt>
    <dgm:pt modelId="{B1EFFBFC-27F9-43CA-BBA1-448AEA0E1344}" type="pres">
      <dgm:prSet presAssocID="{20550C6C-02C4-44F7-B555-DCF82739EEAF}" presName="sibTrans" presStyleLbl="sibTrans2D1" presStyleIdx="0" presStyleCnt="0"/>
      <dgm:spPr/>
    </dgm:pt>
    <dgm:pt modelId="{FA13A91A-D889-47C0-BE08-D79080B5F6ED}" type="pres">
      <dgm:prSet presAssocID="{6AD08D49-7F43-4092-A98D-828E90123E7F}" presName="compNode" presStyleCnt="0"/>
      <dgm:spPr/>
    </dgm:pt>
    <dgm:pt modelId="{E0F75995-9576-4C6A-A41B-12A98E3464A5}" type="pres">
      <dgm:prSet presAssocID="{6AD08D49-7F43-4092-A98D-828E90123E7F}" presName="bkgdShape" presStyleLbl="node1" presStyleIdx="3" presStyleCnt="6"/>
      <dgm:spPr/>
    </dgm:pt>
    <dgm:pt modelId="{9F94131F-A3DB-4B64-8B39-A58C8F0C86EB}" type="pres">
      <dgm:prSet presAssocID="{6AD08D49-7F43-4092-A98D-828E90123E7F}" presName="nodeTx" presStyleLbl="node1" presStyleIdx="3" presStyleCnt="6">
        <dgm:presLayoutVars>
          <dgm:bulletEnabled val="1"/>
        </dgm:presLayoutVars>
      </dgm:prSet>
      <dgm:spPr/>
    </dgm:pt>
    <dgm:pt modelId="{1A6684B7-6414-4440-80C3-F7597308D623}" type="pres">
      <dgm:prSet presAssocID="{6AD08D49-7F43-4092-A98D-828E90123E7F}" presName="invisiNode" presStyleLbl="node1" presStyleIdx="3" presStyleCnt="6"/>
      <dgm:spPr/>
    </dgm:pt>
    <dgm:pt modelId="{8142054E-BF24-4A8A-A116-188889DB9575}" type="pres">
      <dgm:prSet presAssocID="{6AD08D49-7F43-4092-A98D-828E90123E7F}" presName="imagNode" presStyleLbl="fgImgPlace1" presStyleIdx="3" presStyleCnt="6" custScaleX="71527" custScaleY="63211" custLinFactNeighborX="3200" custLinFactNeighborY="-17160"/>
      <dgm:spPr>
        <a:blipFill>
          <a:blip xmlns:r="http://schemas.openxmlformats.org/officeDocument/2006/relationships" r:embed="rId4">
            <a:extLst>
              <a:ext uri="{28A0092B-C50C-407E-A947-70E740481C1C}">
                <a14:useLocalDpi xmlns:a14="http://schemas.microsoft.com/office/drawing/2010/main" val="0"/>
              </a:ext>
            </a:extLst>
          </a:blip>
          <a:srcRect/>
          <a:stretch>
            <a:fillRect l="-8000" r="-8000"/>
          </a:stretch>
        </a:blipFill>
      </dgm:spPr>
      <dgm:extLst>
        <a:ext uri="{E40237B7-FDA0-4F09-8148-C483321AD2D9}">
          <dgm14:cNvPr xmlns:dgm14="http://schemas.microsoft.com/office/drawing/2010/diagram" id="0" name="" descr="Cartoon bee with megaphone"/>
        </a:ext>
      </dgm:extLst>
    </dgm:pt>
    <dgm:pt modelId="{1A1CA9E4-B549-47D9-B5E5-E8D69ADBA192}" type="pres">
      <dgm:prSet presAssocID="{06855346-DF17-4943-8A3E-1CFD7A7BA0D8}" presName="sibTrans" presStyleLbl="sibTrans2D1" presStyleIdx="0" presStyleCnt="0"/>
      <dgm:spPr/>
    </dgm:pt>
    <dgm:pt modelId="{E2C8F303-5068-4401-B327-243B3DFAA6DF}" type="pres">
      <dgm:prSet presAssocID="{63C83134-7991-46F5-BAF1-7080B9BED468}" presName="compNode" presStyleCnt="0"/>
      <dgm:spPr/>
    </dgm:pt>
    <dgm:pt modelId="{1E2FF33B-36FC-481F-A607-4BD6CF4D9AFC}" type="pres">
      <dgm:prSet presAssocID="{63C83134-7991-46F5-BAF1-7080B9BED468}" presName="bkgdShape" presStyleLbl="node1" presStyleIdx="4" presStyleCnt="6"/>
      <dgm:spPr/>
    </dgm:pt>
    <dgm:pt modelId="{0A3C8D5B-F988-40B3-B641-F47C58CA9E7D}" type="pres">
      <dgm:prSet presAssocID="{63C83134-7991-46F5-BAF1-7080B9BED468}" presName="nodeTx" presStyleLbl="node1" presStyleIdx="4" presStyleCnt="6">
        <dgm:presLayoutVars>
          <dgm:bulletEnabled val="1"/>
        </dgm:presLayoutVars>
      </dgm:prSet>
      <dgm:spPr/>
    </dgm:pt>
    <dgm:pt modelId="{05CFA054-8E55-4ED8-88F8-D794B08C55C5}" type="pres">
      <dgm:prSet presAssocID="{63C83134-7991-46F5-BAF1-7080B9BED468}" presName="invisiNode" presStyleLbl="node1" presStyleIdx="4" presStyleCnt="6"/>
      <dgm:spPr/>
    </dgm:pt>
    <dgm:pt modelId="{A25B9182-06FA-4FD4-8A49-2A82C1C2B4CF}" type="pres">
      <dgm:prSet presAssocID="{63C83134-7991-46F5-BAF1-7080B9BED468}" presName="imagNode" presStyleLbl="fgImgPlace1" presStyleIdx="4" presStyleCnt="6" custScaleX="60259" custScaleY="60351" custLinFactNeighborX="-533" custLinFactNeighborY="-19067"/>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Cartoon bee with pointer"/>
        </a:ext>
      </dgm:extLst>
    </dgm:pt>
    <dgm:pt modelId="{1DC01E3B-6F05-4C17-8D3D-2DD93BEAF16C}" type="pres">
      <dgm:prSet presAssocID="{B0B505F6-0301-425D-8CB6-D4F4550C01D2}" presName="sibTrans" presStyleLbl="sibTrans2D1" presStyleIdx="0" presStyleCnt="0"/>
      <dgm:spPr/>
    </dgm:pt>
    <dgm:pt modelId="{07B174B1-D6D4-44B1-92FD-1B9A0E645FB0}" type="pres">
      <dgm:prSet presAssocID="{5A42A1BF-B082-4868-B237-3D9A58B241CD}" presName="compNode" presStyleCnt="0"/>
      <dgm:spPr/>
    </dgm:pt>
    <dgm:pt modelId="{57C76311-B458-4123-8B3C-A8148401A20E}" type="pres">
      <dgm:prSet presAssocID="{5A42A1BF-B082-4868-B237-3D9A58B241CD}" presName="bkgdShape" presStyleLbl="node1" presStyleIdx="5" presStyleCnt="6"/>
      <dgm:spPr/>
    </dgm:pt>
    <dgm:pt modelId="{8B6D93D2-F7E8-4067-99DD-9C9D040C56A0}" type="pres">
      <dgm:prSet presAssocID="{5A42A1BF-B082-4868-B237-3D9A58B241CD}" presName="nodeTx" presStyleLbl="node1" presStyleIdx="5" presStyleCnt="6">
        <dgm:presLayoutVars>
          <dgm:bulletEnabled val="1"/>
        </dgm:presLayoutVars>
      </dgm:prSet>
      <dgm:spPr/>
    </dgm:pt>
    <dgm:pt modelId="{491AF788-4DC1-415C-B4D0-6AEEF747319A}" type="pres">
      <dgm:prSet presAssocID="{5A42A1BF-B082-4868-B237-3D9A58B241CD}" presName="invisiNode" presStyleLbl="node1" presStyleIdx="5" presStyleCnt="6"/>
      <dgm:spPr/>
    </dgm:pt>
    <dgm:pt modelId="{C8FA896A-E1B3-42C6-99F4-2835E6D84B5F}" type="pres">
      <dgm:prSet presAssocID="{5A42A1BF-B082-4868-B237-3D9A58B241CD}" presName="imagNode" presStyleLbl="fgImgPlace1" presStyleIdx="5" presStyleCnt="6" custScaleX="59658" custScaleY="61304" custLinFactNeighborX="1600" custLinFactNeighborY="-16207"/>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extLst>
        <a:ext uri="{E40237B7-FDA0-4F09-8148-C483321AD2D9}">
          <dgm14:cNvPr xmlns:dgm14="http://schemas.microsoft.com/office/drawing/2010/diagram" id="0" name="" descr="Graduation cartoon bee"/>
        </a:ext>
      </dgm:extLst>
    </dgm:pt>
  </dgm:ptLst>
  <dgm:cxnLst>
    <dgm:cxn modelId="{19F5CB08-126E-42C8-9302-40A31679B9A1}" type="presOf" srcId="{C2F13D43-EAC3-400B-9F04-0259C00A14C4}" destId="{78441725-EF92-4E4F-9784-F672FBAA73B9}" srcOrd="0" destOrd="0" presId="urn:microsoft.com/office/officeart/2005/8/layout/hList7"/>
    <dgm:cxn modelId="{9BA9320B-9DD6-4F6E-8586-274E86633D29}" type="presOf" srcId="{6AD08D49-7F43-4092-A98D-828E90123E7F}" destId="{E0F75995-9576-4C6A-A41B-12A98E3464A5}" srcOrd="0" destOrd="0" presId="urn:microsoft.com/office/officeart/2005/8/layout/hList7"/>
    <dgm:cxn modelId="{EA11DE18-9329-41A4-B16E-B6FBD65E5CBC}" type="presOf" srcId="{B0B505F6-0301-425D-8CB6-D4F4550C01D2}" destId="{1DC01E3B-6F05-4C17-8D3D-2DD93BEAF16C}" srcOrd="0" destOrd="0" presId="urn:microsoft.com/office/officeart/2005/8/layout/hList7"/>
    <dgm:cxn modelId="{7EB3E624-C504-43F0-B469-1193457B9E51}" type="presOf" srcId="{AF7C6011-F235-457F-82BD-867169ED023E}" destId="{DB8C633E-3DEC-4040-AC9C-2885C6FA0093}" srcOrd="0" destOrd="0" presId="urn:microsoft.com/office/officeart/2005/8/layout/hList7"/>
    <dgm:cxn modelId="{1EA5B628-FFDB-4194-9E85-1AA995F2586A}" type="presOf" srcId="{63C83134-7991-46F5-BAF1-7080B9BED468}" destId="{1E2FF33B-36FC-481F-A607-4BD6CF4D9AFC}" srcOrd="0" destOrd="0" presId="urn:microsoft.com/office/officeart/2005/8/layout/hList7"/>
    <dgm:cxn modelId="{CDE9E62A-8AFC-465C-8B81-FBA8C45DE35A}" type="presOf" srcId="{BB56D45A-EFF3-40E9-BA9E-CA5287A62B58}" destId="{34BBA3A2-13BA-4730-B20A-7C50FBEA9E00}" srcOrd="0" destOrd="0" presId="urn:microsoft.com/office/officeart/2005/8/layout/hList7"/>
    <dgm:cxn modelId="{D0427F3B-3503-4D98-B7DD-944868050D8D}" type="presOf" srcId="{20550C6C-02C4-44F7-B555-DCF82739EEAF}" destId="{B1EFFBFC-27F9-43CA-BBA1-448AEA0E1344}" srcOrd="0" destOrd="0" presId="urn:microsoft.com/office/officeart/2005/8/layout/hList7"/>
    <dgm:cxn modelId="{31FE195B-D100-479D-A794-BD1F7F2D6B69}" srcId="{C2F13D43-EAC3-400B-9F04-0259C00A14C4}" destId="{5A42A1BF-B082-4868-B237-3D9A58B241CD}" srcOrd="5" destOrd="0" parTransId="{F88F9C0C-E1DC-4012-8334-07B001F5718B}" sibTransId="{53633BC2-C75F-4146-8965-00C7E4EB227F}"/>
    <dgm:cxn modelId="{E33B6E5E-94D4-4717-90F3-C554C5F18547}" type="presOf" srcId="{5A42A1BF-B082-4868-B237-3D9A58B241CD}" destId="{57C76311-B458-4123-8B3C-A8148401A20E}" srcOrd="0" destOrd="0" presId="urn:microsoft.com/office/officeart/2005/8/layout/hList7"/>
    <dgm:cxn modelId="{18EEA35E-8B02-4C71-90C6-631077E24908}" type="presOf" srcId="{6127F6F8-A8EB-4F71-A0C2-8513409ECD5A}" destId="{9F67CC85-C1E5-41F2-A207-49375C8DBD0F}" srcOrd="0" destOrd="0" presId="urn:microsoft.com/office/officeart/2005/8/layout/hList7"/>
    <dgm:cxn modelId="{64212348-58F6-4576-A96E-1E0F59DE5B7C}" srcId="{C2F13D43-EAC3-400B-9F04-0259C00A14C4}" destId="{6127F6F8-A8EB-4F71-A0C2-8513409ECD5A}" srcOrd="1" destOrd="0" parTransId="{1793C037-9155-49C3-B95B-1ABDEC517B01}" sibTransId="{2A082019-8F9C-484B-8208-A344083BA6C4}"/>
    <dgm:cxn modelId="{E44B7B4C-F97B-4B4C-A02F-48F5E4F00163}" type="presOf" srcId="{2A082019-8F9C-484B-8208-A344083BA6C4}" destId="{BAADAFD7-3CDE-4C49-A528-9253C4AD7ED5}" srcOrd="0" destOrd="0" presId="urn:microsoft.com/office/officeart/2005/8/layout/hList7"/>
    <dgm:cxn modelId="{89505972-D441-4156-ABE2-34A649CCF9ED}" type="presOf" srcId="{6AD08D49-7F43-4092-A98D-828E90123E7F}" destId="{9F94131F-A3DB-4B64-8B39-A58C8F0C86EB}" srcOrd="1" destOrd="0" presId="urn:microsoft.com/office/officeart/2005/8/layout/hList7"/>
    <dgm:cxn modelId="{AA39059C-6112-44B9-A4AD-3AA614F89AAF}" type="presOf" srcId="{06855346-DF17-4943-8A3E-1CFD7A7BA0D8}" destId="{1A1CA9E4-B549-47D9-B5E5-E8D69ADBA192}" srcOrd="0" destOrd="0" presId="urn:microsoft.com/office/officeart/2005/8/layout/hList7"/>
    <dgm:cxn modelId="{A840C3A0-A9C8-426A-A852-2E3A99652589}" srcId="{C2F13D43-EAC3-400B-9F04-0259C00A14C4}" destId="{63C83134-7991-46F5-BAF1-7080B9BED468}" srcOrd="4" destOrd="0" parTransId="{E9F2DCD2-80AF-43D3-A2A0-0D154D77FD01}" sibTransId="{B0B505F6-0301-425D-8CB6-D4F4550C01D2}"/>
    <dgm:cxn modelId="{DE6317B0-CAD9-43F0-8E1F-171E6A375553}" srcId="{C2F13D43-EAC3-400B-9F04-0259C00A14C4}" destId="{6AD08D49-7F43-4092-A98D-828E90123E7F}" srcOrd="3" destOrd="0" parTransId="{B255B926-7423-4C07-834D-949C565490C1}" sibTransId="{06855346-DF17-4943-8A3E-1CFD7A7BA0D8}"/>
    <dgm:cxn modelId="{16BAD6B5-BFC8-4174-9179-4EBD6101C630}" srcId="{C2F13D43-EAC3-400B-9F04-0259C00A14C4}" destId="{AF7C6011-F235-457F-82BD-867169ED023E}" srcOrd="0" destOrd="0" parTransId="{B907BB4F-4E6B-4C37-A2A4-1586E6E4355E}" sibTransId="{FE3E4F69-CA70-4F18-8D72-52E829755340}"/>
    <dgm:cxn modelId="{59D0C2BB-4B72-47F2-AC61-E034F82A4E6C}" type="presOf" srcId="{63C83134-7991-46F5-BAF1-7080B9BED468}" destId="{0A3C8D5B-F988-40B3-B641-F47C58CA9E7D}" srcOrd="1" destOrd="0" presId="urn:microsoft.com/office/officeart/2005/8/layout/hList7"/>
    <dgm:cxn modelId="{08F0DDBD-3606-4DEC-A0B3-B634DA59A7EA}" type="presOf" srcId="{5A42A1BF-B082-4868-B237-3D9A58B241CD}" destId="{8B6D93D2-F7E8-4067-99DD-9C9D040C56A0}" srcOrd="1" destOrd="0" presId="urn:microsoft.com/office/officeart/2005/8/layout/hList7"/>
    <dgm:cxn modelId="{96522ACE-00F4-4526-BFFB-AC815176C30F}" type="presOf" srcId="{FE3E4F69-CA70-4F18-8D72-52E829755340}" destId="{2B2F2BFF-5F8F-4B95-8E75-19D6CC5CC337}" srcOrd="0" destOrd="0" presId="urn:microsoft.com/office/officeart/2005/8/layout/hList7"/>
    <dgm:cxn modelId="{0964D2D0-726E-4593-82C2-0153FD7B4EF9}" type="presOf" srcId="{6127F6F8-A8EB-4F71-A0C2-8513409ECD5A}" destId="{0270304A-059E-4447-9764-62B19F581893}" srcOrd="1" destOrd="0" presId="urn:microsoft.com/office/officeart/2005/8/layout/hList7"/>
    <dgm:cxn modelId="{492781EC-1CA1-41FD-9A9F-CC1EEB4F8A7A}" type="presOf" srcId="{BB56D45A-EFF3-40E9-BA9E-CA5287A62B58}" destId="{46DC75BD-128B-41E9-9F40-B6A23FC85151}" srcOrd="1" destOrd="0" presId="urn:microsoft.com/office/officeart/2005/8/layout/hList7"/>
    <dgm:cxn modelId="{46BB35FA-2AF9-4575-ACA1-A47BF3849037}" type="presOf" srcId="{AF7C6011-F235-457F-82BD-867169ED023E}" destId="{859FECFF-A659-4658-AE54-3FE210673FB3}" srcOrd="1" destOrd="0" presId="urn:microsoft.com/office/officeart/2005/8/layout/hList7"/>
    <dgm:cxn modelId="{233624FC-9AA2-4EFA-B44F-B1FCC01D0364}" srcId="{C2F13D43-EAC3-400B-9F04-0259C00A14C4}" destId="{BB56D45A-EFF3-40E9-BA9E-CA5287A62B58}" srcOrd="2" destOrd="0" parTransId="{5DA0F414-EF0D-4FDE-9534-A0250EF2B05A}" sibTransId="{20550C6C-02C4-44F7-B555-DCF82739EEAF}"/>
    <dgm:cxn modelId="{9D169E6C-E9E2-400C-8FF2-9AFCE8FB733C}" type="presParOf" srcId="{78441725-EF92-4E4F-9784-F672FBAA73B9}" destId="{69226557-A7DF-4E26-A410-52E2449D031C}" srcOrd="0" destOrd="0" presId="urn:microsoft.com/office/officeart/2005/8/layout/hList7"/>
    <dgm:cxn modelId="{FB7A670A-AA53-4FA1-B81C-83618C91DF6F}" type="presParOf" srcId="{78441725-EF92-4E4F-9784-F672FBAA73B9}" destId="{18A96BFC-0B04-4814-8263-A59C9B9F4B6A}" srcOrd="1" destOrd="0" presId="urn:microsoft.com/office/officeart/2005/8/layout/hList7"/>
    <dgm:cxn modelId="{3E43C492-A42D-4249-A4CC-3CAC6839C167}" type="presParOf" srcId="{18A96BFC-0B04-4814-8263-A59C9B9F4B6A}" destId="{681E3F5B-4515-444F-AB1E-EE1F9D9B679B}" srcOrd="0" destOrd="0" presId="urn:microsoft.com/office/officeart/2005/8/layout/hList7"/>
    <dgm:cxn modelId="{8AAEDB41-B655-4D56-84E1-2F854C96C91F}" type="presParOf" srcId="{681E3F5B-4515-444F-AB1E-EE1F9D9B679B}" destId="{DB8C633E-3DEC-4040-AC9C-2885C6FA0093}" srcOrd="0" destOrd="0" presId="urn:microsoft.com/office/officeart/2005/8/layout/hList7"/>
    <dgm:cxn modelId="{733EB75B-C5F9-4191-8975-FEE42D618838}" type="presParOf" srcId="{681E3F5B-4515-444F-AB1E-EE1F9D9B679B}" destId="{859FECFF-A659-4658-AE54-3FE210673FB3}" srcOrd="1" destOrd="0" presId="urn:microsoft.com/office/officeart/2005/8/layout/hList7"/>
    <dgm:cxn modelId="{42EE0A16-A7A5-4D3C-B949-E1F7BB5D7407}" type="presParOf" srcId="{681E3F5B-4515-444F-AB1E-EE1F9D9B679B}" destId="{D29752D6-DA4A-475C-9639-F21E7E416846}" srcOrd="2" destOrd="0" presId="urn:microsoft.com/office/officeart/2005/8/layout/hList7"/>
    <dgm:cxn modelId="{C2C15FE3-9803-4296-A6F2-13394776AF2C}" type="presParOf" srcId="{681E3F5B-4515-444F-AB1E-EE1F9D9B679B}" destId="{E5AF5432-76C6-4A1C-B03D-8EC4879DA016}" srcOrd="3" destOrd="0" presId="urn:microsoft.com/office/officeart/2005/8/layout/hList7"/>
    <dgm:cxn modelId="{72DD25E1-330C-4398-80B1-8A514F041D36}" type="presParOf" srcId="{18A96BFC-0B04-4814-8263-A59C9B9F4B6A}" destId="{2B2F2BFF-5F8F-4B95-8E75-19D6CC5CC337}" srcOrd="1" destOrd="0" presId="urn:microsoft.com/office/officeart/2005/8/layout/hList7"/>
    <dgm:cxn modelId="{03789B84-C447-4EB3-B397-0B9B58F74B55}" type="presParOf" srcId="{18A96BFC-0B04-4814-8263-A59C9B9F4B6A}" destId="{8F133437-859B-4C22-87B0-B73A34159647}" srcOrd="2" destOrd="0" presId="urn:microsoft.com/office/officeart/2005/8/layout/hList7"/>
    <dgm:cxn modelId="{60145F8D-D519-435D-A06B-6EEFB30A9D2E}" type="presParOf" srcId="{8F133437-859B-4C22-87B0-B73A34159647}" destId="{9F67CC85-C1E5-41F2-A207-49375C8DBD0F}" srcOrd="0" destOrd="0" presId="urn:microsoft.com/office/officeart/2005/8/layout/hList7"/>
    <dgm:cxn modelId="{42914C60-BBD1-4492-9EE4-3AB226652C9B}" type="presParOf" srcId="{8F133437-859B-4C22-87B0-B73A34159647}" destId="{0270304A-059E-4447-9764-62B19F581893}" srcOrd="1" destOrd="0" presId="urn:microsoft.com/office/officeart/2005/8/layout/hList7"/>
    <dgm:cxn modelId="{64907334-8B3D-424A-8FF8-4175A509A1FE}" type="presParOf" srcId="{8F133437-859B-4C22-87B0-B73A34159647}" destId="{96BE36E7-CAC3-4891-93AF-3B5FE56D3558}" srcOrd="2" destOrd="0" presId="urn:microsoft.com/office/officeart/2005/8/layout/hList7"/>
    <dgm:cxn modelId="{FE072CC3-230E-4F17-A892-6B728097BC6F}" type="presParOf" srcId="{8F133437-859B-4C22-87B0-B73A34159647}" destId="{9C8E149D-7CCF-4E75-A0F7-81F24130FC2A}" srcOrd="3" destOrd="0" presId="urn:microsoft.com/office/officeart/2005/8/layout/hList7"/>
    <dgm:cxn modelId="{240D42D1-71B0-428D-9973-85B1E02AE1E9}" type="presParOf" srcId="{18A96BFC-0B04-4814-8263-A59C9B9F4B6A}" destId="{BAADAFD7-3CDE-4C49-A528-9253C4AD7ED5}" srcOrd="3" destOrd="0" presId="urn:microsoft.com/office/officeart/2005/8/layout/hList7"/>
    <dgm:cxn modelId="{BC47C04D-986C-474D-AA70-A0D1F1075E81}" type="presParOf" srcId="{18A96BFC-0B04-4814-8263-A59C9B9F4B6A}" destId="{29A232F9-B47A-4113-818D-FE11E8FECAD0}" srcOrd="4" destOrd="0" presId="urn:microsoft.com/office/officeart/2005/8/layout/hList7"/>
    <dgm:cxn modelId="{EE86948C-CAEF-42C3-9CAC-975FD968E3A7}" type="presParOf" srcId="{29A232F9-B47A-4113-818D-FE11E8FECAD0}" destId="{34BBA3A2-13BA-4730-B20A-7C50FBEA9E00}" srcOrd="0" destOrd="0" presId="urn:microsoft.com/office/officeart/2005/8/layout/hList7"/>
    <dgm:cxn modelId="{F5678B24-ABDE-452E-91AD-FB25F222C3F9}" type="presParOf" srcId="{29A232F9-B47A-4113-818D-FE11E8FECAD0}" destId="{46DC75BD-128B-41E9-9F40-B6A23FC85151}" srcOrd="1" destOrd="0" presId="urn:microsoft.com/office/officeart/2005/8/layout/hList7"/>
    <dgm:cxn modelId="{F247FE22-71B7-4DA6-83EE-4721592E9074}" type="presParOf" srcId="{29A232F9-B47A-4113-818D-FE11E8FECAD0}" destId="{B7C9695A-FB11-42FB-9D2A-7A1D8E25E025}" srcOrd="2" destOrd="0" presId="urn:microsoft.com/office/officeart/2005/8/layout/hList7"/>
    <dgm:cxn modelId="{10B7EA76-216C-4F66-9240-B9AE133631D1}" type="presParOf" srcId="{29A232F9-B47A-4113-818D-FE11E8FECAD0}" destId="{FB53C397-D963-4812-8F0C-6927809360C3}" srcOrd="3" destOrd="0" presId="urn:microsoft.com/office/officeart/2005/8/layout/hList7"/>
    <dgm:cxn modelId="{85B3E3B2-36FE-47C4-9D41-305C23559E5C}" type="presParOf" srcId="{18A96BFC-0B04-4814-8263-A59C9B9F4B6A}" destId="{B1EFFBFC-27F9-43CA-BBA1-448AEA0E1344}" srcOrd="5" destOrd="0" presId="urn:microsoft.com/office/officeart/2005/8/layout/hList7"/>
    <dgm:cxn modelId="{4F4B9013-1AE1-42D1-85B8-2BE8DAB22952}" type="presParOf" srcId="{18A96BFC-0B04-4814-8263-A59C9B9F4B6A}" destId="{FA13A91A-D889-47C0-BE08-D79080B5F6ED}" srcOrd="6" destOrd="0" presId="urn:microsoft.com/office/officeart/2005/8/layout/hList7"/>
    <dgm:cxn modelId="{FF3ACFA0-5371-4EB2-9F6A-E8026CC979A9}" type="presParOf" srcId="{FA13A91A-D889-47C0-BE08-D79080B5F6ED}" destId="{E0F75995-9576-4C6A-A41B-12A98E3464A5}" srcOrd="0" destOrd="0" presId="urn:microsoft.com/office/officeart/2005/8/layout/hList7"/>
    <dgm:cxn modelId="{E8DDD380-D90D-4EC3-A987-7540CFC33DF6}" type="presParOf" srcId="{FA13A91A-D889-47C0-BE08-D79080B5F6ED}" destId="{9F94131F-A3DB-4B64-8B39-A58C8F0C86EB}" srcOrd="1" destOrd="0" presId="urn:microsoft.com/office/officeart/2005/8/layout/hList7"/>
    <dgm:cxn modelId="{8BAA58A3-9C35-4E12-8E0F-54029ADBA461}" type="presParOf" srcId="{FA13A91A-D889-47C0-BE08-D79080B5F6ED}" destId="{1A6684B7-6414-4440-80C3-F7597308D623}" srcOrd="2" destOrd="0" presId="urn:microsoft.com/office/officeart/2005/8/layout/hList7"/>
    <dgm:cxn modelId="{66FD2E9E-9606-40A4-BD0B-18CA1F036680}" type="presParOf" srcId="{FA13A91A-D889-47C0-BE08-D79080B5F6ED}" destId="{8142054E-BF24-4A8A-A116-188889DB9575}" srcOrd="3" destOrd="0" presId="urn:microsoft.com/office/officeart/2005/8/layout/hList7"/>
    <dgm:cxn modelId="{B30F1FE3-7723-4F05-A92D-D24611F0DFFD}" type="presParOf" srcId="{18A96BFC-0B04-4814-8263-A59C9B9F4B6A}" destId="{1A1CA9E4-B549-47D9-B5E5-E8D69ADBA192}" srcOrd="7" destOrd="0" presId="urn:microsoft.com/office/officeart/2005/8/layout/hList7"/>
    <dgm:cxn modelId="{A518E266-9227-4FD0-B151-FD5ECC4A561B}" type="presParOf" srcId="{18A96BFC-0B04-4814-8263-A59C9B9F4B6A}" destId="{E2C8F303-5068-4401-B327-243B3DFAA6DF}" srcOrd="8" destOrd="0" presId="urn:microsoft.com/office/officeart/2005/8/layout/hList7"/>
    <dgm:cxn modelId="{B1C06D7E-CFDC-477E-BAA1-1F34B71B2C68}" type="presParOf" srcId="{E2C8F303-5068-4401-B327-243B3DFAA6DF}" destId="{1E2FF33B-36FC-481F-A607-4BD6CF4D9AFC}" srcOrd="0" destOrd="0" presId="urn:microsoft.com/office/officeart/2005/8/layout/hList7"/>
    <dgm:cxn modelId="{2EB3191E-CE88-4BF0-9EBB-0F32102E0629}" type="presParOf" srcId="{E2C8F303-5068-4401-B327-243B3DFAA6DF}" destId="{0A3C8D5B-F988-40B3-B641-F47C58CA9E7D}" srcOrd="1" destOrd="0" presId="urn:microsoft.com/office/officeart/2005/8/layout/hList7"/>
    <dgm:cxn modelId="{57E1EA5A-9912-4988-B4B1-B96CDF4EB6B8}" type="presParOf" srcId="{E2C8F303-5068-4401-B327-243B3DFAA6DF}" destId="{05CFA054-8E55-4ED8-88F8-D794B08C55C5}" srcOrd="2" destOrd="0" presId="urn:microsoft.com/office/officeart/2005/8/layout/hList7"/>
    <dgm:cxn modelId="{D7EBDBA3-897E-4241-8080-0361CCCB5A16}" type="presParOf" srcId="{E2C8F303-5068-4401-B327-243B3DFAA6DF}" destId="{A25B9182-06FA-4FD4-8A49-2A82C1C2B4CF}" srcOrd="3" destOrd="0" presId="urn:microsoft.com/office/officeart/2005/8/layout/hList7"/>
    <dgm:cxn modelId="{50C2AAAC-6C2F-46E9-8AE3-513759B28483}" type="presParOf" srcId="{18A96BFC-0B04-4814-8263-A59C9B9F4B6A}" destId="{1DC01E3B-6F05-4C17-8D3D-2DD93BEAF16C}" srcOrd="9" destOrd="0" presId="urn:microsoft.com/office/officeart/2005/8/layout/hList7"/>
    <dgm:cxn modelId="{D1F38CD6-C72C-49C6-A362-770590690A96}" type="presParOf" srcId="{18A96BFC-0B04-4814-8263-A59C9B9F4B6A}" destId="{07B174B1-D6D4-44B1-92FD-1B9A0E645FB0}" srcOrd="10" destOrd="0" presId="urn:microsoft.com/office/officeart/2005/8/layout/hList7"/>
    <dgm:cxn modelId="{0DC20AEE-A024-4D07-928F-F97C04D0F146}" type="presParOf" srcId="{07B174B1-D6D4-44B1-92FD-1B9A0E645FB0}" destId="{57C76311-B458-4123-8B3C-A8148401A20E}" srcOrd="0" destOrd="0" presId="urn:microsoft.com/office/officeart/2005/8/layout/hList7"/>
    <dgm:cxn modelId="{C9245513-2D0A-4DA7-9294-AE8AB527C463}" type="presParOf" srcId="{07B174B1-D6D4-44B1-92FD-1B9A0E645FB0}" destId="{8B6D93D2-F7E8-4067-99DD-9C9D040C56A0}" srcOrd="1" destOrd="0" presId="urn:microsoft.com/office/officeart/2005/8/layout/hList7"/>
    <dgm:cxn modelId="{DF97D60A-1C0C-450D-9DAD-5D725B093F5E}" type="presParOf" srcId="{07B174B1-D6D4-44B1-92FD-1B9A0E645FB0}" destId="{491AF788-4DC1-415C-B4D0-6AEEF747319A}" srcOrd="2" destOrd="0" presId="urn:microsoft.com/office/officeart/2005/8/layout/hList7"/>
    <dgm:cxn modelId="{B04B02A8-F930-48C3-B8A0-3548D9EB1F7D}" type="presParOf" srcId="{07B174B1-D6D4-44B1-92FD-1B9A0E645FB0}" destId="{C8FA896A-E1B3-42C6-99F4-2835E6D84B5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DB5411-831F-48BA-B8BD-ED5B96ADB34A}" type="doc">
      <dgm:prSet loTypeId="urn:microsoft.com/office/officeart/2008/layout/AlternatingHexagons" loCatId="list" qsTypeId="urn:microsoft.com/office/officeart/2005/8/quickstyle/simple5" qsCatId="simple" csTypeId="urn:microsoft.com/office/officeart/2005/8/colors/colorful1" csCatId="colorful" phldr="1"/>
      <dgm:spPr/>
      <dgm:t>
        <a:bodyPr/>
        <a:lstStyle/>
        <a:p>
          <a:endParaRPr lang="en-IN"/>
        </a:p>
      </dgm:t>
    </dgm:pt>
    <dgm:pt modelId="{D1CE7C94-45C5-4A40-BDD5-E97E9FE7F63D}">
      <dgm:prSet phldrT="[Text]"/>
      <dgm:spPr/>
      <dgm:t>
        <a:bodyPr/>
        <a:lstStyle/>
        <a:p>
          <a:r>
            <a:rPr lang="en-US" dirty="0"/>
            <a:t>Decentralized  ledger</a:t>
          </a:r>
          <a:endParaRPr lang="en-IN" dirty="0"/>
        </a:p>
      </dgm:t>
    </dgm:pt>
    <dgm:pt modelId="{A80468A7-60EB-4EFC-8554-84806A3D05ED}" type="parTrans" cxnId="{7B9B6956-5E62-4B19-A59C-86683C410912}">
      <dgm:prSet/>
      <dgm:spPr/>
      <dgm:t>
        <a:bodyPr/>
        <a:lstStyle/>
        <a:p>
          <a:endParaRPr lang="en-IN"/>
        </a:p>
      </dgm:t>
    </dgm:pt>
    <dgm:pt modelId="{6F288CEF-5E83-458A-B2E3-13A1875C294A}" type="sibTrans" cxnId="{7B9B6956-5E62-4B19-A59C-86683C410912}">
      <dgm:prSet/>
      <dgm:spPr/>
      <dgm:t>
        <a:bodyPr/>
        <a:lstStyle/>
        <a:p>
          <a:r>
            <a:rPr lang="en-US" dirty="0"/>
            <a:t>Smart contracts </a:t>
          </a:r>
          <a:endParaRPr lang="en-IN" dirty="0"/>
        </a:p>
      </dgm:t>
    </dgm:pt>
    <dgm:pt modelId="{4F71EF51-05C9-48A5-B5FA-86AF1560F314}">
      <dgm:prSet phldrT="[Text]"/>
      <dgm:spPr/>
      <dgm:t>
        <a:bodyPr/>
        <a:lstStyle/>
        <a:p>
          <a:r>
            <a:rPr lang="en-US" dirty="0">
              <a:solidFill>
                <a:schemeClr val="bg1"/>
              </a:solidFill>
            </a:rPr>
            <a:t>Security, transparency, preventing fraud and data tampering. Automated settlements and compliance.</a:t>
          </a:r>
          <a:endParaRPr lang="en-IN" dirty="0">
            <a:solidFill>
              <a:schemeClr val="bg1"/>
            </a:solidFill>
          </a:endParaRPr>
        </a:p>
      </dgm:t>
    </dgm:pt>
    <dgm:pt modelId="{B0DF3B61-D34B-4D1F-AB4A-7C26B2EFB6F0}" type="parTrans" cxnId="{597E51F5-1177-4B30-8483-0DBF820960E4}">
      <dgm:prSet/>
      <dgm:spPr/>
      <dgm:t>
        <a:bodyPr/>
        <a:lstStyle/>
        <a:p>
          <a:endParaRPr lang="en-IN"/>
        </a:p>
      </dgm:t>
    </dgm:pt>
    <dgm:pt modelId="{E341386A-25A5-4AE4-9FF0-C525424BC08A}" type="sibTrans" cxnId="{597E51F5-1177-4B30-8483-0DBF820960E4}">
      <dgm:prSet/>
      <dgm:spPr/>
      <dgm:t>
        <a:bodyPr/>
        <a:lstStyle/>
        <a:p>
          <a:endParaRPr lang="en-IN"/>
        </a:p>
      </dgm:t>
    </dgm:pt>
    <dgm:pt modelId="{B43C64E2-7399-4D59-A1C3-60FEEE9B9E20}">
      <dgm:prSet phldrT="[Text]"/>
      <dgm:spPr/>
      <dgm:t>
        <a:bodyPr/>
        <a:lstStyle/>
        <a:p>
          <a:r>
            <a:rPr lang="en-US" dirty="0"/>
            <a:t>Permissioned Blockchain </a:t>
          </a:r>
          <a:endParaRPr lang="en-IN" dirty="0"/>
        </a:p>
      </dgm:t>
    </dgm:pt>
    <dgm:pt modelId="{DAF1B7FC-928D-4198-8445-A22C0CBA2937}" type="parTrans" cxnId="{F071EB18-30EA-49FC-9DE1-A2C4BDC9EB12}">
      <dgm:prSet/>
      <dgm:spPr/>
      <dgm:t>
        <a:bodyPr/>
        <a:lstStyle/>
        <a:p>
          <a:endParaRPr lang="en-IN"/>
        </a:p>
      </dgm:t>
    </dgm:pt>
    <dgm:pt modelId="{049F175F-B4E9-42E1-B58E-71186C873FE1}" type="sibTrans" cxnId="{F071EB18-30EA-49FC-9DE1-A2C4BDC9EB12}">
      <dgm:prSet/>
      <dgm:spPr/>
      <dgm:t>
        <a:bodyPr/>
        <a:lstStyle/>
        <a:p>
          <a:r>
            <a:rPr lang="en-US" dirty="0"/>
            <a:t>Community voting on policies </a:t>
          </a:r>
          <a:endParaRPr lang="en-IN" dirty="0"/>
        </a:p>
      </dgm:t>
    </dgm:pt>
    <dgm:pt modelId="{28E17558-BEF7-49FE-8519-CBE0BCA4F0A9}">
      <dgm:prSet phldrT="[Text]"/>
      <dgm:spPr/>
      <dgm:t>
        <a:bodyPr/>
        <a:lstStyle/>
        <a:p>
          <a:r>
            <a:rPr lang="en-US" dirty="0">
              <a:solidFill>
                <a:schemeClr val="bg1"/>
              </a:solidFill>
            </a:rPr>
            <a:t>Governance model , only authorized entities can mint and validate tokens integrated with community voting.</a:t>
          </a:r>
          <a:endParaRPr lang="en-IN" dirty="0"/>
        </a:p>
      </dgm:t>
    </dgm:pt>
    <dgm:pt modelId="{38F5B809-C355-4DD7-8AC7-86F21E6D20EE}" type="parTrans" cxnId="{AC04FF5F-16DE-4F6A-AACF-B3D5622A1B2B}">
      <dgm:prSet/>
      <dgm:spPr/>
      <dgm:t>
        <a:bodyPr/>
        <a:lstStyle/>
        <a:p>
          <a:endParaRPr lang="en-IN"/>
        </a:p>
      </dgm:t>
    </dgm:pt>
    <dgm:pt modelId="{C3715FE7-33AC-465A-B5DC-DE0E26D09272}" type="sibTrans" cxnId="{AC04FF5F-16DE-4F6A-AACF-B3D5622A1B2B}">
      <dgm:prSet/>
      <dgm:spPr/>
      <dgm:t>
        <a:bodyPr/>
        <a:lstStyle/>
        <a:p>
          <a:endParaRPr lang="en-IN"/>
        </a:p>
      </dgm:t>
    </dgm:pt>
    <dgm:pt modelId="{E59B658D-F2E5-4FA2-B6E1-AC05BFD2BFDF}">
      <dgm:prSet phldrT="[Text]"/>
      <dgm:spPr>
        <a:solidFill>
          <a:srgbClr val="00B0F0"/>
        </a:solidFill>
      </dgm:spPr>
      <dgm:t>
        <a:bodyPr/>
        <a:lstStyle/>
        <a:p>
          <a:r>
            <a:rPr lang="en-US" dirty="0"/>
            <a:t>KYC/AML Checks &amp; Reporting</a:t>
          </a:r>
          <a:endParaRPr lang="en-IN" dirty="0"/>
        </a:p>
      </dgm:t>
    </dgm:pt>
    <dgm:pt modelId="{F58F42ED-EB91-401F-9B2F-83CED56E086A}" type="parTrans" cxnId="{C6121232-2BE8-4EF9-9C0D-3CFCF1D6A0E5}">
      <dgm:prSet/>
      <dgm:spPr/>
      <dgm:t>
        <a:bodyPr/>
        <a:lstStyle/>
        <a:p>
          <a:endParaRPr lang="en-IN"/>
        </a:p>
      </dgm:t>
    </dgm:pt>
    <dgm:pt modelId="{D369BCFE-2818-44B3-8CE3-9FE809F8EC2B}" type="sibTrans" cxnId="{C6121232-2BE8-4EF9-9C0D-3CFCF1D6A0E5}">
      <dgm:prSet/>
      <dgm:spPr/>
      <dgm:t>
        <a:bodyPr/>
        <a:lstStyle/>
        <a:p>
          <a:r>
            <a:rPr lang="en-US" dirty="0"/>
            <a:t>Oracle Integration </a:t>
          </a:r>
          <a:endParaRPr lang="en-IN" dirty="0"/>
        </a:p>
      </dgm:t>
    </dgm:pt>
    <dgm:pt modelId="{AB385966-E9DA-4FB5-AD5C-F266424AF723}">
      <dgm:prSet phldrT="[Text]"/>
      <dgm:spPr/>
      <dgm:t>
        <a:bodyPr/>
        <a:lstStyle/>
        <a:p>
          <a:r>
            <a:rPr lang="en-US" dirty="0">
              <a:solidFill>
                <a:schemeClr val="bg1"/>
              </a:solidFill>
            </a:rPr>
            <a:t>Regulatory compliance, smart contracts ensure compliance. Oracle Keeps blockchain data aligned with real-world emissions data.</a:t>
          </a:r>
          <a:endParaRPr lang="en-IN" dirty="0"/>
        </a:p>
      </dgm:t>
    </dgm:pt>
    <dgm:pt modelId="{27615667-68EE-479B-8E4D-211D59E09868}" type="parTrans" cxnId="{C4EFCA1F-ECE9-4ACE-AEA7-F5E306B185DD}">
      <dgm:prSet/>
      <dgm:spPr/>
      <dgm:t>
        <a:bodyPr/>
        <a:lstStyle/>
        <a:p>
          <a:endParaRPr lang="en-IN"/>
        </a:p>
      </dgm:t>
    </dgm:pt>
    <dgm:pt modelId="{E686A71C-9E6F-471E-88C1-3826FCDED1F3}" type="sibTrans" cxnId="{C4EFCA1F-ECE9-4ACE-AEA7-F5E306B185DD}">
      <dgm:prSet/>
      <dgm:spPr/>
      <dgm:t>
        <a:bodyPr/>
        <a:lstStyle/>
        <a:p>
          <a:endParaRPr lang="en-IN"/>
        </a:p>
      </dgm:t>
    </dgm:pt>
    <dgm:pt modelId="{50D935AC-C7D9-4335-A450-E5F45169DE3A}">
      <dgm:prSet/>
      <dgm:spPr/>
      <dgm:t>
        <a:bodyPr/>
        <a:lstStyle/>
        <a:p>
          <a:r>
            <a:rPr lang="en-US" dirty="0"/>
            <a:t>Access. Seamless transition for all participants.</a:t>
          </a:r>
          <a:endParaRPr lang="en-IN" dirty="0"/>
        </a:p>
      </dgm:t>
    </dgm:pt>
    <dgm:pt modelId="{C8807BFE-9B7F-41BC-AF92-0015685763E6}" type="parTrans" cxnId="{2359AAD5-F658-4844-A8A7-AF48F2DD083B}">
      <dgm:prSet/>
      <dgm:spPr/>
      <dgm:t>
        <a:bodyPr/>
        <a:lstStyle/>
        <a:p>
          <a:endParaRPr lang="en-IN"/>
        </a:p>
      </dgm:t>
    </dgm:pt>
    <dgm:pt modelId="{E5058CF9-26F0-40AC-BA11-53DDF9533D6C}" type="sibTrans" cxnId="{2359AAD5-F658-4844-A8A7-AF48F2DD083B}">
      <dgm:prSet/>
      <dgm:spPr/>
      <dgm:t>
        <a:bodyPr/>
        <a:lstStyle/>
        <a:p>
          <a:r>
            <a:rPr lang="en-US" dirty="0"/>
            <a:t>Open marketplace </a:t>
          </a:r>
          <a:endParaRPr lang="en-IN" dirty="0"/>
        </a:p>
      </dgm:t>
    </dgm:pt>
    <dgm:pt modelId="{30E740B8-4B90-47C1-9BBD-DB913AD091F1}" type="pres">
      <dgm:prSet presAssocID="{E5DB5411-831F-48BA-B8BD-ED5B96ADB34A}" presName="Name0" presStyleCnt="0">
        <dgm:presLayoutVars>
          <dgm:chMax/>
          <dgm:chPref/>
          <dgm:dir/>
          <dgm:animLvl val="lvl"/>
        </dgm:presLayoutVars>
      </dgm:prSet>
      <dgm:spPr/>
    </dgm:pt>
    <dgm:pt modelId="{62F6E49A-C775-4625-91E5-7DD54C834259}" type="pres">
      <dgm:prSet presAssocID="{D1CE7C94-45C5-4A40-BDD5-E97E9FE7F63D}" presName="composite" presStyleCnt="0"/>
      <dgm:spPr/>
    </dgm:pt>
    <dgm:pt modelId="{EC3EFA2C-49AC-4996-BF4D-500E5BF372A2}" type="pres">
      <dgm:prSet presAssocID="{D1CE7C94-45C5-4A40-BDD5-E97E9FE7F63D}" presName="Parent1" presStyleLbl="node1" presStyleIdx="0" presStyleCnt="8">
        <dgm:presLayoutVars>
          <dgm:chMax val="1"/>
          <dgm:chPref val="1"/>
          <dgm:bulletEnabled val="1"/>
        </dgm:presLayoutVars>
      </dgm:prSet>
      <dgm:spPr/>
    </dgm:pt>
    <dgm:pt modelId="{E78B5622-3026-4B7A-9F57-1D998B7A4C4D}" type="pres">
      <dgm:prSet presAssocID="{D1CE7C94-45C5-4A40-BDD5-E97E9FE7F63D}" presName="Childtext1" presStyleLbl="revTx" presStyleIdx="0" presStyleCnt="4">
        <dgm:presLayoutVars>
          <dgm:chMax val="0"/>
          <dgm:chPref val="0"/>
          <dgm:bulletEnabled val="1"/>
        </dgm:presLayoutVars>
      </dgm:prSet>
      <dgm:spPr/>
    </dgm:pt>
    <dgm:pt modelId="{794F6436-6C7D-419C-B71D-F25797CB0DA0}" type="pres">
      <dgm:prSet presAssocID="{D1CE7C94-45C5-4A40-BDD5-E97E9FE7F63D}" presName="BalanceSpacing" presStyleCnt="0"/>
      <dgm:spPr/>
    </dgm:pt>
    <dgm:pt modelId="{89DB8D17-1BB3-4732-A851-461734008F39}" type="pres">
      <dgm:prSet presAssocID="{D1CE7C94-45C5-4A40-BDD5-E97E9FE7F63D}" presName="BalanceSpacing1" presStyleCnt="0"/>
      <dgm:spPr/>
    </dgm:pt>
    <dgm:pt modelId="{BBA1A18C-21DA-4B01-BFFA-08AEB85084C2}" type="pres">
      <dgm:prSet presAssocID="{6F288CEF-5E83-458A-B2E3-13A1875C294A}" presName="Accent1Text" presStyleLbl="node1" presStyleIdx="1" presStyleCnt="8"/>
      <dgm:spPr/>
    </dgm:pt>
    <dgm:pt modelId="{86FA0A43-4853-4666-B6D6-A883ECE4A39D}" type="pres">
      <dgm:prSet presAssocID="{6F288CEF-5E83-458A-B2E3-13A1875C294A}" presName="spaceBetweenRectangles" presStyleCnt="0"/>
      <dgm:spPr/>
    </dgm:pt>
    <dgm:pt modelId="{E79088E4-E117-4FAC-81FA-A1C24E0A4C9C}" type="pres">
      <dgm:prSet presAssocID="{B43C64E2-7399-4D59-A1C3-60FEEE9B9E20}" presName="composite" presStyleCnt="0"/>
      <dgm:spPr/>
    </dgm:pt>
    <dgm:pt modelId="{AE5FD993-726D-4421-A81F-4E5395B3A7F6}" type="pres">
      <dgm:prSet presAssocID="{B43C64E2-7399-4D59-A1C3-60FEEE9B9E20}" presName="Parent1" presStyleLbl="node1" presStyleIdx="2" presStyleCnt="8">
        <dgm:presLayoutVars>
          <dgm:chMax val="1"/>
          <dgm:chPref val="1"/>
          <dgm:bulletEnabled val="1"/>
        </dgm:presLayoutVars>
      </dgm:prSet>
      <dgm:spPr/>
    </dgm:pt>
    <dgm:pt modelId="{968797F7-202D-40F8-AF03-79AF92539C81}" type="pres">
      <dgm:prSet presAssocID="{B43C64E2-7399-4D59-A1C3-60FEEE9B9E20}" presName="Childtext1" presStyleLbl="revTx" presStyleIdx="1" presStyleCnt="4">
        <dgm:presLayoutVars>
          <dgm:chMax val="0"/>
          <dgm:chPref val="0"/>
          <dgm:bulletEnabled val="1"/>
        </dgm:presLayoutVars>
      </dgm:prSet>
      <dgm:spPr/>
    </dgm:pt>
    <dgm:pt modelId="{8B2932E4-6B70-4715-8335-345AB3F44FB7}" type="pres">
      <dgm:prSet presAssocID="{B43C64E2-7399-4D59-A1C3-60FEEE9B9E20}" presName="BalanceSpacing" presStyleCnt="0"/>
      <dgm:spPr/>
    </dgm:pt>
    <dgm:pt modelId="{E859247F-FF15-4636-B274-8D95F7400DD2}" type="pres">
      <dgm:prSet presAssocID="{B43C64E2-7399-4D59-A1C3-60FEEE9B9E20}" presName="BalanceSpacing1" presStyleCnt="0"/>
      <dgm:spPr/>
    </dgm:pt>
    <dgm:pt modelId="{2FE2143D-5261-4079-995B-A3FDC6227C8D}" type="pres">
      <dgm:prSet presAssocID="{049F175F-B4E9-42E1-B58E-71186C873FE1}" presName="Accent1Text" presStyleLbl="node1" presStyleIdx="3" presStyleCnt="8"/>
      <dgm:spPr/>
    </dgm:pt>
    <dgm:pt modelId="{24222535-0FED-44B2-B2DD-B17316DF190C}" type="pres">
      <dgm:prSet presAssocID="{049F175F-B4E9-42E1-B58E-71186C873FE1}" presName="spaceBetweenRectangles" presStyleCnt="0"/>
      <dgm:spPr/>
    </dgm:pt>
    <dgm:pt modelId="{E105E850-DB4F-4945-90DB-A792A45CEF77}" type="pres">
      <dgm:prSet presAssocID="{E59B658D-F2E5-4FA2-B6E1-AC05BFD2BFDF}" presName="composite" presStyleCnt="0"/>
      <dgm:spPr/>
    </dgm:pt>
    <dgm:pt modelId="{1353FFFD-EEA7-4BF8-AFF4-3C371182A103}" type="pres">
      <dgm:prSet presAssocID="{E59B658D-F2E5-4FA2-B6E1-AC05BFD2BFDF}" presName="Parent1" presStyleLbl="node1" presStyleIdx="4" presStyleCnt="8">
        <dgm:presLayoutVars>
          <dgm:chMax val="1"/>
          <dgm:chPref val="1"/>
          <dgm:bulletEnabled val="1"/>
        </dgm:presLayoutVars>
      </dgm:prSet>
      <dgm:spPr/>
    </dgm:pt>
    <dgm:pt modelId="{0C9BC1D9-23F3-43E8-887A-8D4E1301B04E}" type="pres">
      <dgm:prSet presAssocID="{E59B658D-F2E5-4FA2-B6E1-AC05BFD2BFDF}" presName="Childtext1" presStyleLbl="revTx" presStyleIdx="2" presStyleCnt="4">
        <dgm:presLayoutVars>
          <dgm:chMax val="0"/>
          <dgm:chPref val="0"/>
          <dgm:bulletEnabled val="1"/>
        </dgm:presLayoutVars>
      </dgm:prSet>
      <dgm:spPr/>
    </dgm:pt>
    <dgm:pt modelId="{28CB37DF-D371-4500-A6BD-5BF4D6B33395}" type="pres">
      <dgm:prSet presAssocID="{E59B658D-F2E5-4FA2-B6E1-AC05BFD2BFDF}" presName="BalanceSpacing" presStyleCnt="0"/>
      <dgm:spPr/>
    </dgm:pt>
    <dgm:pt modelId="{9F77E4CE-EEE7-45A1-9AED-9338C98EAD17}" type="pres">
      <dgm:prSet presAssocID="{E59B658D-F2E5-4FA2-B6E1-AC05BFD2BFDF}" presName="BalanceSpacing1" presStyleCnt="0"/>
      <dgm:spPr/>
    </dgm:pt>
    <dgm:pt modelId="{0B5BF910-BF78-4353-8FEA-06EE41D6BF0A}" type="pres">
      <dgm:prSet presAssocID="{D369BCFE-2818-44B3-8CE3-9FE809F8EC2B}" presName="Accent1Text" presStyleLbl="node1" presStyleIdx="5" presStyleCnt="8"/>
      <dgm:spPr/>
    </dgm:pt>
    <dgm:pt modelId="{FC107E95-4E85-49B4-B083-E0E847193EFD}" type="pres">
      <dgm:prSet presAssocID="{D369BCFE-2818-44B3-8CE3-9FE809F8EC2B}" presName="spaceBetweenRectangles" presStyleCnt="0"/>
      <dgm:spPr/>
    </dgm:pt>
    <dgm:pt modelId="{DF1788A5-7580-4DAA-8ABA-DE7DE93456C1}" type="pres">
      <dgm:prSet presAssocID="{50D935AC-C7D9-4335-A450-E5F45169DE3A}" presName="composite" presStyleCnt="0"/>
      <dgm:spPr/>
    </dgm:pt>
    <dgm:pt modelId="{6B8FD36F-2F46-4DAE-A072-75C570DC1F14}" type="pres">
      <dgm:prSet presAssocID="{50D935AC-C7D9-4335-A450-E5F45169DE3A}" presName="Parent1" presStyleLbl="node1" presStyleIdx="6" presStyleCnt="8">
        <dgm:presLayoutVars>
          <dgm:chMax val="1"/>
          <dgm:chPref val="1"/>
          <dgm:bulletEnabled val="1"/>
        </dgm:presLayoutVars>
      </dgm:prSet>
      <dgm:spPr/>
    </dgm:pt>
    <dgm:pt modelId="{DC84B57A-7B0B-4B14-84BD-E00F16C4E7A6}" type="pres">
      <dgm:prSet presAssocID="{50D935AC-C7D9-4335-A450-E5F45169DE3A}" presName="Childtext1" presStyleLbl="revTx" presStyleIdx="3" presStyleCnt="4">
        <dgm:presLayoutVars>
          <dgm:chMax val="0"/>
          <dgm:chPref val="0"/>
          <dgm:bulletEnabled val="1"/>
        </dgm:presLayoutVars>
      </dgm:prSet>
      <dgm:spPr/>
    </dgm:pt>
    <dgm:pt modelId="{0756F495-D730-4DA0-9B19-8BEEBDF44B77}" type="pres">
      <dgm:prSet presAssocID="{50D935AC-C7D9-4335-A450-E5F45169DE3A}" presName="BalanceSpacing" presStyleCnt="0"/>
      <dgm:spPr/>
    </dgm:pt>
    <dgm:pt modelId="{002C0523-5A27-4F26-993E-711055D3D5A1}" type="pres">
      <dgm:prSet presAssocID="{50D935AC-C7D9-4335-A450-E5F45169DE3A}" presName="BalanceSpacing1" presStyleCnt="0"/>
      <dgm:spPr/>
    </dgm:pt>
    <dgm:pt modelId="{FFC1CAFB-491B-43BD-9979-4EA11BD90397}" type="pres">
      <dgm:prSet presAssocID="{E5058CF9-26F0-40AC-BA11-53DDF9533D6C}" presName="Accent1Text" presStyleLbl="node1" presStyleIdx="7" presStyleCnt="8"/>
      <dgm:spPr/>
    </dgm:pt>
  </dgm:ptLst>
  <dgm:cxnLst>
    <dgm:cxn modelId="{22D1780A-C14C-4BA4-B2F8-87BFD1BDADB8}" type="presOf" srcId="{D369BCFE-2818-44B3-8CE3-9FE809F8EC2B}" destId="{0B5BF910-BF78-4353-8FEA-06EE41D6BF0A}" srcOrd="0" destOrd="0" presId="urn:microsoft.com/office/officeart/2008/layout/AlternatingHexagons"/>
    <dgm:cxn modelId="{F071EB18-30EA-49FC-9DE1-A2C4BDC9EB12}" srcId="{E5DB5411-831F-48BA-B8BD-ED5B96ADB34A}" destId="{B43C64E2-7399-4D59-A1C3-60FEEE9B9E20}" srcOrd="1" destOrd="0" parTransId="{DAF1B7FC-928D-4198-8445-A22C0CBA2937}" sibTransId="{049F175F-B4E9-42E1-B58E-71186C873FE1}"/>
    <dgm:cxn modelId="{C4EFCA1F-ECE9-4ACE-AEA7-F5E306B185DD}" srcId="{E59B658D-F2E5-4FA2-B6E1-AC05BFD2BFDF}" destId="{AB385966-E9DA-4FB5-AD5C-F266424AF723}" srcOrd="0" destOrd="0" parTransId="{27615667-68EE-479B-8E4D-211D59E09868}" sibTransId="{E686A71C-9E6F-471E-88C1-3826FCDED1F3}"/>
    <dgm:cxn modelId="{C4C80123-9B59-4939-BA21-C1AA179F5502}" type="presOf" srcId="{28E17558-BEF7-49FE-8519-CBE0BCA4F0A9}" destId="{968797F7-202D-40F8-AF03-79AF92539C81}" srcOrd="0" destOrd="0" presId="urn:microsoft.com/office/officeart/2008/layout/AlternatingHexagons"/>
    <dgm:cxn modelId="{C6121232-2BE8-4EF9-9C0D-3CFCF1D6A0E5}" srcId="{E5DB5411-831F-48BA-B8BD-ED5B96ADB34A}" destId="{E59B658D-F2E5-4FA2-B6E1-AC05BFD2BFDF}" srcOrd="2" destOrd="0" parTransId="{F58F42ED-EB91-401F-9B2F-83CED56E086A}" sibTransId="{D369BCFE-2818-44B3-8CE3-9FE809F8EC2B}"/>
    <dgm:cxn modelId="{AC04FF5F-16DE-4F6A-AACF-B3D5622A1B2B}" srcId="{B43C64E2-7399-4D59-A1C3-60FEEE9B9E20}" destId="{28E17558-BEF7-49FE-8519-CBE0BCA4F0A9}" srcOrd="0" destOrd="0" parTransId="{38F5B809-C355-4DD7-8AC7-86F21E6D20EE}" sibTransId="{C3715FE7-33AC-465A-B5DC-DE0E26D09272}"/>
    <dgm:cxn modelId="{0647F44E-B701-46F6-B2E0-F521557BA6E6}" type="presOf" srcId="{4F71EF51-05C9-48A5-B5FA-86AF1560F314}" destId="{E78B5622-3026-4B7A-9F57-1D998B7A4C4D}" srcOrd="0" destOrd="0" presId="urn:microsoft.com/office/officeart/2008/layout/AlternatingHexagons"/>
    <dgm:cxn modelId="{7B9B6956-5E62-4B19-A59C-86683C410912}" srcId="{E5DB5411-831F-48BA-B8BD-ED5B96ADB34A}" destId="{D1CE7C94-45C5-4A40-BDD5-E97E9FE7F63D}" srcOrd="0" destOrd="0" parTransId="{A80468A7-60EB-4EFC-8554-84806A3D05ED}" sibTransId="{6F288CEF-5E83-458A-B2E3-13A1875C294A}"/>
    <dgm:cxn modelId="{E72B9177-23BB-428F-9A13-044C1D452C04}" type="presOf" srcId="{B43C64E2-7399-4D59-A1C3-60FEEE9B9E20}" destId="{AE5FD993-726D-4421-A81F-4E5395B3A7F6}" srcOrd="0" destOrd="0" presId="urn:microsoft.com/office/officeart/2008/layout/AlternatingHexagons"/>
    <dgm:cxn modelId="{A915A07D-AC7B-4C40-A006-C1AED5BFA6CE}" type="presOf" srcId="{E59B658D-F2E5-4FA2-B6E1-AC05BFD2BFDF}" destId="{1353FFFD-EEA7-4BF8-AFF4-3C371182A103}" srcOrd="0" destOrd="0" presId="urn:microsoft.com/office/officeart/2008/layout/AlternatingHexagons"/>
    <dgm:cxn modelId="{DF2EED91-8915-441C-8F22-7428044EC151}" type="presOf" srcId="{049F175F-B4E9-42E1-B58E-71186C873FE1}" destId="{2FE2143D-5261-4079-995B-A3FDC6227C8D}" srcOrd="0" destOrd="0" presId="urn:microsoft.com/office/officeart/2008/layout/AlternatingHexagons"/>
    <dgm:cxn modelId="{E68A399F-C1AD-436D-9B5B-7A1639FFCAF0}" type="presOf" srcId="{6F288CEF-5E83-458A-B2E3-13A1875C294A}" destId="{BBA1A18C-21DA-4B01-BFFA-08AEB85084C2}" srcOrd="0" destOrd="0" presId="urn:microsoft.com/office/officeart/2008/layout/AlternatingHexagons"/>
    <dgm:cxn modelId="{946DC6C9-E6FC-40A4-BEB4-60DBD249DC86}" type="presOf" srcId="{50D935AC-C7D9-4335-A450-E5F45169DE3A}" destId="{6B8FD36F-2F46-4DAE-A072-75C570DC1F14}" srcOrd="0" destOrd="0" presId="urn:microsoft.com/office/officeart/2008/layout/AlternatingHexagons"/>
    <dgm:cxn modelId="{2359AAD5-F658-4844-A8A7-AF48F2DD083B}" srcId="{E5DB5411-831F-48BA-B8BD-ED5B96ADB34A}" destId="{50D935AC-C7D9-4335-A450-E5F45169DE3A}" srcOrd="3" destOrd="0" parTransId="{C8807BFE-9B7F-41BC-AF92-0015685763E6}" sibTransId="{E5058CF9-26F0-40AC-BA11-53DDF9533D6C}"/>
    <dgm:cxn modelId="{67703EDB-12BC-4ADE-8D07-9E0F0BDD78D1}" type="presOf" srcId="{E5058CF9-26F0-40AC-BA11-53DDF9533D6C}" destId="{FFC1CAFB-491B-43BD-9979-4EA11BD90397}" srcOrd="0" destOrd="0" presId="urn:microsoft.com/office/officeart/2008/layout/AlternatingHexagons"/>
    <dgm:cxn modelId="{19C281DF-A61D-4621-BCF5-7149FBEC2F33}" type="presOf" srcId="{AB385966-E9DA-4FB5-AD5C-F266424AF723}" destId="{0C9BC1D9-23F3-43E8-887A-8D4E1301B04E}" srcOrd="0" destOrd="0" presId="urn:microsoft.com/office/officeart/2008/layout/AlternatingHexagons"/>
    <dgm:cxn modelId="{8BBF64E1-5316-45E4-BB9A-D6C27790AD71}" type="presOf" srcId="{E5DB5411-831F-48BA-B8BD-ED5B96ADB34A}" destId="{30E740B8-4B90-47C1-9BBD-DB913AD091F1}" srcOrd="0" destOrd="0" presId="urn:microsoft.com/office/officeart/2008/layout/AlternatingHexagons"/>
    <dgm:cxn modelId="{0CC001E8-408A-4C2C-9263-498BD32EF66D}" type="presOf" srcId="{D1CE7C94-45C5-4A40-BDD5-E97E9FE7F63D}" destId="{EC3EFA2C-49AC-4996-BF4D-500E5BF372A2}" srcOrd="0" destOrd="0" presId="urn:microsoft.com/office/officeart/2008/layout/AlternatingHexagons"/>
    <dgm:cxn modelId="{597E51F5-1177-4B30-8483-0DBF820960E4}" srcId="{D1CE7C94-45C5-4A40-BDD5-E97E9FE7F63D}" destId="{4F71EF51-05C9-48A5-B5FA-86AF1560F314}" srcOrd="0" destOrd="0" parTransId="{B0DF3B61-D34B-4D1F-AB4A-7C26B2EFB6F0}" sibTransId="{E341386A-25A5-4AE4-9FF0-C525424BC08A}"/>
    <dgm:cxn modelId="{8CD3F1BC-6943-45B2-8C8C-D62D599903E0}" type="presParOf" srcId="{30E740B8-4B90-47C1-9BBD-DB913AD091F1}" destId="{62F6E49A-C775-4625-91E5-7DD54C834259}" srcOrd="0" destOrd="0" presId="urn:microsoft.com/office/officeart/2008/layout/AlternatingHexagons"/>
    <dgm:cxn modelId="{3E8D4F79-D14D-4562-B498-F0263BD5C2EF}" type="presParOf" srcId="{62F6E49A-C775-4625-91E5-7DD54C834259}" destId="{EC3EFA2C-49AC-4996-BF4D-500E5BF372A2}" srcOrd="0" destOrd="0" presId="urn:microsoft.com/office/officeart/2008/layout/AlternatingHexagons"/>
    <dgm:cxn modelId="{98707B47-0B1E-4D22-A6C9-A8615BE78CED}" type="presParOf" srcId="{62F6E49A-C775-4625-91E5-7DD54C834259}" destId="{E78B5622-3026-4B7A-9F57-1D998B7A4C4D}" srcOrd="1" destOrd="0" presId="urn:microsoft.com/office/officeart/2008/layout/AlternatingHexagons"/>
    <dgm:cxn modelId="{71AB56E8-1CCB-41E0-8962-0CA371EE2A5D}" type="presParOf" srcId="{62F6E49A-C775-4625-91E5-7DD54C834259}" destId="{794F6436-6C7D-419C-B71D-F25797CB0DA0}" srcOrd="2" destOrd="0" presId="urn:microsoft.com/office/officeart/2008/layout/AlternatingHexagons"/>
    <dgm:cxn modelId="{F01E16F9-A460-4C5F-A6BA-8458CFF432F3}" type="presParOf" srcId="{62F6E49A-C775-4625-91E5-7DD54C834259}" destId="{89DB8D17-1BB3-4732-A851-461734008F39}" srcOrd="3" destOrd="0" presId="urn:microsoft.com/office/officeart/2008/layout/AlternatingHexagons"/>
    <dgm:cxn modelId="{04D23F67-DFC6-43F3-8344-96C29736B078}" type="presParOf" srcId="{62F6E49A-C775-4625-91E5-7DD54C834259}" destId="{BBA1A18C-21DA-4B01-BFFA-08AEB85084C2}" srcOrd="4" destOrd="0" presId="urn:microsoft.com/office/officeart/2008/layout/AlternatingHexagons"/>
    <dgm:cxn modelId="{9AFF6AFC-CC69-4885-B879-63A9C3090ABD}" type="presParOf" srcId="{30E740B8-4B90-47C1-9BBD-DB913AD091F1}" destId="{86FA0A43-4853-4666-B6D6-A883ECE4A39D}" srcOrd="1" destOrd="0" presId="urn:microsoft.com/office/officeart/2008/layout/AlternatingHexagons"/>
    <dgm:cxn modelId="{1E0428E1-71F9-489B-8763-AD3E475B0CF5}" type="presParOf" srcId="{30E740B8-4B90-47C1-9BBD-DB913AD091F1}" destId="{E79088E4-E117-4FAC-81FA-A1C24E0A4C9C}" srcOrd="2" destOrd="0" presId="urn:microsoft.com/office/officeart/2008/layout/AlternatingHexagons"/>
    <dgm:cxn modelId="{24C42F01-E813-4755-9EC3-245B1526DA02}" type="presParOf" srcId="{E79088E4-E117-4FAC-81FA-A1C24E0A4C9C}" destId="{AE5FD993-726D-4421-A81F-4E5395B3A7F6}" srcOrd="0" destOrd="0" presId="urn:microsoft.com/office/officeart/2008/layout/AlternatingHexagons"/>
    <dgm:cxn modelId="{2CB76231-FEA9-4022-A519-919797021C4E}" type="presParOf" srcId="{E79088E4-E117-4FAC-81FA-A1C24E0A4C9C}" destId="{968797F7-202D-40F8-AF03-79AF92539C81}" srcOrd="1" destOrd="0" presId="urn:microsoft.com/office/officeart/2008/layout/AlternatingHexagons"/>
    <dgm:cxn modelId="{EF153E74-5451-4963-BE8E-C9DBACD16811}" type="presParOf" srcId="{E79088E4-E117-4FAC-81FA-A1C24E0A4C9C}" destId="{8B2932E4-6B70-4715-8335-345AB3F44FB7}" srcOrd="2" destOrd="0" presId="urn:microsoft.com/office/officeart/2008/layout/AlternatingHexagons"/>
    <dgm:cxn modelId="{8686B4E5-8AE4-402B-B033-AFB2E65148D5}" type="presParOf" srcId="{E79088E4-E117-4FAC-81FA-A1C24E0A4C9C}" destId="{E859247F-FF15-4636-B274-8D95F7400DD2}" srcOrd="3" destOrd="0" presId="urn:microsoft.com/office/officeart/2008/layout/AlternatingHexagons"/>
    <dgm:cxn modelId="{6B634715-A32D-4EDF-927A-947A700A1DDA}" type="presParOf" srcId="{E79088E4-E117-4FAC-81FA-A1C24E0A4C9C}" destId="{2FE2143D-5261-4079-995B-A3FDC6227C8D}" srcOrd="4" destOrd="0" presId="urn:microsoft.com/office/officeart/2008/layout/AlternatingHexagons"/>
    <dgm:cxn modelId="{A4E36068-755B-4A0C-8EFA-C06B04E2E691}" type="presParOf" srcId="{30E740B8-4B90-47C1-9BBD-DB913AD091F1}" destId="{24222535-0FED-44B2-B2DD-B17316DF190C}" srcOrd="3" destOrd="0" presId="urn:microsoft.com/office/officeart/2008/layout/AlternatingHexagons"/>
    <dgm:cxn modelId="{D5C2722E-AF58-4E87-9449-EFAC266EBF9B}" type="presParOf" srcId="{30E740B8-4B90-47C1-9BBD-DB913AD091F1}" destId="{E105E850-DB4F-4945-90DB-A792A45CEF77}" srcOrd="4" destOrd="0" presId="urn:microsoft.com/office/officeart/2008/layout/AlternatingHexagons"/>
    <dgm:cxn modelId="{4BB21A88-21B0-4503-B10D-DB3C02986DB6}" type="presParOf" srcId="{E105E850-DB4F-4945-90DB-A792A45CEF77}" destId="{1353FFFD-EEA7-4BF8-AFF4-3C371182A103}" srcOrd="0" destOrd="0" presId="urn:microsoft.com/office/officeart/2008/layout/AlternatingHexagons"/>
    <dgm:cxn modelId="{4438472C-A99A-4A5E-8425-2C82F34AAEE9}" type="presParOf" srcId="{E105E850-DB4F-4945-90DB-A792A45CEF77}" destId="{0C9BC1D9-23F3-43E8-887A-8D4E1301B04E}" srcOrd="1" destOrd="0" presId="urn:microsoft.com/office/officeart/2008/layout/AlternatingHexagons"/>
    <dgm:cxn modelId="{77301BA6-4CB7-40E0-87E4-580659D86CF5}" type="presParOf" srcId="{E105E850-DB4F-4945-90DB-A792A45CEF77}" destId="{28CB37DF-D371-4500-A6BD-5BF4D6B33395}" srcOrd="2" destOrd="0" presId="urn:microsoft.com/office/officeart/2008/layout/AlternatingHexagons"/>
    <dgm:cxn modelId="{6CC94CFE-4F0E-4C96-B47E-0F949435FDA6}" type="presParOf" srcId="{E105E850-DB4F-4945-90DB-A792A45CEF77}" destId="{9F77E4CE-EEE7-45A1-9AED-9338C98EAD17}" srcOrd="3" destOrd="0" presId="urn:microsoft.com/office/officeart/2008/layout/AlternatingHexagons"/>
    <dgm:cxn modelId="{9504741D-154F-41A1-BCCE-95817A5E79BB}" type="presParOf" srcId="{E105E850-DB4F-4945-90DB-A792A45CEF77}" destId="{0B5BF910-BF78-4353-8FEA-06EE41D6BF0A}" srcOrd="4" destOrd="0" presId="urn:microsoft.com/office/officeart/2008/layout/AlternatingHexagons"/>
    <dgm:cxn modelId="{C5988F2E-C8AD-4EE9-A8D2-CAEE434D258C}" type="presParOf" srcId="{30E740B8-4B90-47C1-9BBD-DB913AD091F1}" destId="{FC107E95-4E85-49B4-B083-E0E847193EFD}" srcOrd="5" destOrd="0" presId="urn:microsoft.com/office/officeart/2008/layout/AlternatingHexagons"/>
    <dgm:cxn modelId="{561D455F-5A96-4CB9-A179-114F3C70EAF6}" type="presParOf" srcId="{30E740B8-4B90-47C1-9BBD-DB913AD091F1}" destId="{DF1788A5-7580-4DAA-8ABA-DE7DE93456C1}" srcOrd="6" destOrd="0" presId="urn:microsoft.com/office/officeart/2008/layout/AlternatingHexagons"/>
    <dgm:cxn modelId="{6D14618C-846E-45D2-B9BF-E545CEF6E73D}" type="presParOf" srcId="{DF1788A5-7580-4DAA-8ABA-DE7DE93456C1}" destId="{6B8FD36F-2F46-4DAE-A072-75C570DC1F14}" srcOrd="0" destOrd="0" presId="urn:microsoft.com/office/officeart/2008/layout/AlternatingHexagons"/>
    <dgm:cxn modelId="{52592B85-D968-474C-BA56-1F8417A3DEFF}" type="presParOf" srcId="{DF1788A5-7580-4DAA-8ABA-DE7DE93456C1}" destId="{DC84B57A-7B0B-4B14-84BD-E00F16C4E7A6}" srcOrd="1" destOrd="0" presId="urn:microsoft.com/office/officeart/2008/layout/AlternatingHexagons"/>
    <dgm:cxn modelId="{FB04D433-0516-428B-80DA-D744B0EDFF39}" type="presParOf" srcId="{DF1788A5-7580-4DAA-8ABA-DE7DE93456C1}" destId="{0756F495-D730-4DA0-9B19-8BEEBDF44B77}" srcOrd="2" destOrd="0" presId="urn:microsoft.com/office/officeart/2008/layout/AlternatingHexagons"/>
    <dgm:cxn modelId="{B81C0C18-4DBB-4294-8CCF-7C4B38BA7FA4}" type="presParOf" srcId="{DF1788A5-7580-4DAA-8ABA-DE7DE93456C1}" destId="{002C0523-5A27-4F26-993E-711055D3D5A1}" srcOrd="3" destOrd="0" presId="urn:microsoft.com/office/officeart/2008/layout/AlternatingHexagons"/>
    <dgm:cxn modelId="{E5E5A3FB-677C-46FB-9494-76DE3CEE8711}" type="presParOf" srcId="{DF1788A5-7580-4DAA-8ABA-DE7DE93456C1}" destId="{FFC1CAFB-491B-43BD-9979-4EA11BD9039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E09C45-DECD-4372-9E1A-8B4ECC92741D}" type="doc">
      <dgm:prSet loTypeId="urn:microsoft.com/office/officeart/2005/8/layout/balance1" loCatId="relationship" qsTypeId="urn:microsoft.com/office/officeart/2005/8/quickstyle/simple1" qsCatId="simple" csTypeId="urn:microsoft.com/office/officeart/2005/8/colors/colorful4" csCatId="colorful" phldr="1"/>
      <dgm:spPr/>
      <dgm:t>
        <a:bodyPr/>
        <a:lstStyle/>
        <a:p>
          <a:endParaRPr lang="en-IN"/>
        </a:p>
      </dgm:t>
    </dgm:pt>
    <dgm:pt modelId="{ACC4611A-4B98-4C62-BCF7-B2CB301F3391}">
      <dgm:prSet phldrT="[Text]"/>
      <dgm:spPr>
        <a:scene3d>
          <a:camera prst="orthographicFront"/>
          <a:lightRig rig="threePt" dir="t"/>
        </a:scene3d>
        <a:sp3d>
          <a:bevelT/>
        </a:sp3d>
      </dgm:spPr>
      <dgm:t>
        <a:bodyPr/>
        <a:lstStyle/>
        <a:p>
          <a:r>
            <a:rPr lang="en-US" dirty="0"/>
            <a:t>Traditional Carbon Mkt</a:t>
          </a:r>
          <a:endParaRPr lang="en-IN" dirty="0"/>
        </a:p>
      </dgm:t>
    </dgm:pt>
    <dgm:pt modelId="{6F6D2CFB-7BC1-4979-9B34-F4A8553078D8}" type="parTrans" cxnId="{96B212C0-9D76-4923-BC9B-22F55F7050B9}">
      <dgm:prSet/>
      <dgm:spPr/>
      <dgm:t>
        <a:bodyPr/>
        <a:lstStyle/>
        <a:p>
          <a:endParaRPr lang="en-IN"/>
        </a:p>
      </dgm:t>
    </dgm:pt>
    <dgm:pt modelId="{65883E38-394E-4D00-B25D-F9693BBE17D3}" type="sibTrans" cxnId="{96B212C0-9D76-4923-BC9B-22F55F7050B9}">
      <dgm:prSet/>
      <dgm:spPr/>
      <dgm:t>
        <a:bodyPr/>
        <a:lstStyle/>
        <a:p>
          <a:endParaRPr lang="en-IN"/>
        </a:p>
      </dgm:t>
    </dgm:pt>
    <dgm:pt modelId="{379F0ACE-71B3-4A26-B850-F07071F23A4D}">
      <dgm:prSet phldrT="[Text]"/>
      <dgm:spPr/>
      <dgm:t>
        <a:bodyPr/>
        <a:lstStyle/>
        <a:p>
          <a:r>
            <a:rPr lang="en-US" dirty="0"/>
            <a:t>High fees and restricted with brokers and intermediaries </a:t>
          </a:r>
          <a:endParaRPr lang="en-IN" dirty="0"/>
        </a:p>
      </dgm:t>
    </dgm:pt>
    <dgm:pt modelId="{CC278AAD-23BF-45A6-857F-642F5E478BB8}" type="parTrans" cxnId="{0554F575-0ACC-4223-A150-42BC16AD246D}">
      <dgm:prSet/>
      <dgm:spPr/>
      <dgm:t>
        <a:bodyPr/>
        <a:lstStyle/>
        <a:p>
          <a:endParaRPr lang="en-IN"/>
        </a:p>
      </dgm:t>
    </dgm:pt>
    <dgm:pt modelId="{021C27A0-1B49-454C-BA1A-6C22ABCDAAB5}" type="sibTrans" cxnId="{0554F575-0ACC-4223-A150-42BC16AD246D}">
      <dgm:prSet/>
      <dgm:spPr/>
      <dgm:t>
        <a:bodyPr/>
        <a:lstStyle/>
        <a:p>
          <a:endParaRPr lang="en-IN"/>
        </a:p>
      </dgm:t>
    </dgm:pt>
    <dgm:pt modelId="{53440055-2A3A-4995-8FA4-238650BA162C}">
      <dgm:prSet phldrT="[Text]"/>
      <dgm:spPr/>
      <dgm:t>
        <a:bodyPr/>
        <a:lstStyle/>
        <a:p>
          <a:r>
            <a:rPr lang="en-US" dirty="0"/>
            <a:t>Manual process, Opaque Ledger</a:t>
          </a:r>
          <a:endParaRPr lang="en-IN" dirty="0"/>
        </a:p>
      </dgm:t>
    </dgm:pt>
    <dgm:pt modelId="{3C9FC583-14A9-4F29-A27A-FE9A67D91E3E}" type="parTrans" cxnId="{B4C7DC6F-1AC3-441B-A32C-5BA5E3BEDFF8}">
      <dgm:prSet/>
      <dgm:spPr/>
      <dgm:t>
        <a:bodyPr/>
        <a:lstStyle/>
        <a:p>
          <a:endParaRPr lang="en-IN"/>
        </a:p>
      </dgm:t>
    </dgm:pt>
    <dgm:pt modelId="{229ED100-DD1D-4BAC-AF53-C479936E792F}" type="sibTrans" cxnId="{B4C7DC6F-1AC3-441B-A32C-5BA5E3BEDFF8}">
      <dgm:prSet/>
      <dgm:spPr/>
      <dgm:t>
        <a:bodyPr/>
        <a:lstStyle/>
        <a:p>
          <a:endParaRPr lang="en-IN"/>
        </a:p>
      </dgm:t>
    </dgm:pt>
    <dgm:pt modelId="{349F59DD-0D32-46FD-9443-DC59BB1E13D9}">
      <dgm:prSet phldrT="[Text]"/>
      <dgm:spPr>
        <a:scene3d>
          <a:camera prst="orthographicFront"/>
          <a:lightRig rig="threePt" dir="t"/>
        </a:scene3d>
        <a:sp3d>
          <a:bevelT/>
        </a:sp3d>
      </dgm:spPr>
      <dgm:t>
        <a:bodyPr/>
        <a:lstStyle/>
        <a:p>
          <a:r>
            <a:rPr lang="en-US" dirty="0"/>
            <a:t>ACX</a:t>
          </a:r>
          <a:endParaRPr lang="en-IN" dirty="0"/>
        </a:p>
      </dgm:t>
    </dgm:pt>
    <dgm:pt modelId="{702B1FBB-C7B5-4857-84F9-988943253CC7}" type="parTrans" cxnId="{7C3FC652-99B9-4810-912E-F479EA55A5EA}">
      <dgm:prSet/>
      <dgm:spPr/>
      <dgm:t>
        <a:bodyPr/>
        <a:lstStyle/>
        <a:p>
          <a:endParaRPr lang="en-IN"/>
        </a:p>
      </dgm:t>
    </dgm:pt>
    <dgm:pt modelId="{18C45308-734F-4116-8259-A3AA4CE2D7DD}" type="sibTrans" cxnId="{7C3FC652-99B9-4810-912E-F479EA55A5EA}">
      <dgm:prSet/>
      <dgm:spPr/>
      <dgm:t>
        <a:bodyPr/>
        <a:lstStyle/>
        <a:p>
          <a:endParaRPr lang="en-IN"/>
        </a:p>
      </dgm:t>
    </dgm:pt>
    <dgm:pt modelId="{3CEC7B1B-66CB-4521-B0B3-B1C994601D1C}">
      <dgm:prSet phldrT="[Text]"/>
      <dgm:spPr/>
      <dgm:t>
        <a:bodyPr/>
        <a:lstStyle/>
        <a:p>
          <a:r>
            <a:rPr lang="en-US" dirty="0"/>
            <a:t>Low fees, peer-to-peer trading</a:t>
          </a:r>
          <a:endParaRPr lang="en-IN" dirty="0"/>
        </a:p>
      </dgm:t>
    </dgm:pt>
    <dgm:pt modelId="{BBDD9084-E728-4C28-9D87-55FAA19B8804}" type="parTrans" cxnId="{AB58A78C-E6CA-45C3-937E-86F48E8A7FFA}">
      <dgm:prSet/>
      <dgm:spPr/>
      <dgm:t>
        <a:bodyPr/>
        <a:lstStyle/>
        <a:p>
          <a:endParaRPr lang="en-IN"/>
        </a:p>
      </dgm:t>
    </dgm:pt>
    <dgm:pt modelId="{AF1F0ED3-8E77-458F-B233-E5B1A3BDD6DD}" type="sibTrans" cxnId="{AB58A78C-E6CA-45C3-937E-86F48E8A7FFA}">
      <dgm:prSet/>
      <dgm:spPr/>
      <dgm:t>
        <a:bodyPr/>
        <a:lstStyle/>
        <a:p>
          <a:endParaRPr lang="en-IN"/>
        </a:p>
      </dgm:t>
    </dgm:pt>
    <dgm:pt modelId="{5DF27591-5202-4D38-A7AF-13A54271D9B3}">
      <dgm:prSet phldrT="[Text]"/>
      <dgm:spPr/>
      <dgm:t>
        <a:bodyPr/>
        <a:lstStyle/>
        <a:p>
          <a:r>
            <a:rPr lang="en-US" dirty="0"/>
            <a:t>Full visibility with decentralized ledger</a:t>
          </a:r>
          <a:endParaRPr lang="en-IN" dirty="0"/>
        </a:p>
      </dgm:t>
    </dgm:pt>
    <dgm:pt modelId="{01D8E026-7ECD-41AA-824F-B06644AE090C}" type="parTrans" cxnId="{0E52E2AE-1140-4EC5-915F-2305B860A669}">
      <dgm:prSet/>
      <dgm:spPr/>
      <dgm:t>
        <a:bodyPr/>
        <a:lstStyle/>
        <a:p>
          <a:endParaRPr lang="en-IN"/>
        </a:p>
      </dgm:t>
    </dgm:pt>
    <dgm:pt modelId="{38E2B0D1-36CB-48AA-86B7-827A2B9F817E}" type="sibTrans" cxnId="{0E52E2AE-1140-4EC5-915F-2305B860A669}">
      <dgm:prSet/>
      <dgm:spPr/>
      <dgm:t>
        <a:bodyPr/>
        <a:lstStyle/>
        <a:p>
          <a:endParaRPr lang="en-IN"/>
        </a:p>
      </dgm:t>
    </dgm:pt>
    <dgm:pt modelId="{4DEE5482-E326-4DA5-BA6F-45FB1FCD2105}">
      <dgm:prSet phldrT="[Text]"/>
      <dgm:spPr/>
      <dgm:t>
        <a:bodyPr/>
        <a:lstStyle/>
        <a:p>
          <a:r>
            <a:rPr lang="en-US" dirty="0"/>
            <a:t>Settlement near instant with smart contracts</a:t>
          </a:r>
          <a:endParaRPr lang="en-IN" dirty="0"/>
        </a:p>
      </dgm:t>
    </dgm:pt>
    <dgm:pt modelId="{A7D264F6-86B3-4646-AD1C-A1ADA444D1A0}" type="parTrans" cxnId="{63F295C1-370A-441F-B5BB-D59B02E4F5F7}">
      <dgm:prSet/>
      <dgm:spPr/>
      <dgm:t>
        <a:bodyPr/>
        <a:lstStyle/>
        <a:p>
          <a:endParaRPr lang="en-IN"/>
        </a:p>
      </dgm:t>
    </dgm:pt>
    <dgm:pt modelId="{92E91F37-5CC3-4D56-AE92-E9D418668C27}" type="sibTrans" cxnId="{63F295C1-370A-441F-B5BB-D59B02E4F5F7}">
      <dgm:prSet/>
      <dgm:spPr/>
      <dgm:t>
        <a:bodyPr/>
        <a:lstStyle/>
        <a:p>
          <a:endParaRPr lang="en-IN"/>
        </a:p>
      </dgm:t>
    </dgm:pt>
    <dgm:pt modelId="{4E555257-F6D2-4887-AC07-A29BA8C2EA95}">
      <dgm:prSet/>
      <dgm:spPr/>
      <dgm:t>
        <a:bodyPr/>
        <a:lstStyle/>
        <a:p>
          <a:r>
            <a:rPr lang="en-US" dirty="0"/>
            <a:t>Open to all</a:t>
          </a:r>
          <a:endParaRPr lang="en-IN" dirty="0"/>
        </a:p>
      </dgm:t>
    </dgm:pt>
    <dgm:pt modelId="{30CB97B5-ED7D-4644-BC07-487C8B09605E}" type="parTrans" cxnId="{5748AC37-4CA9-4F0F-BDB7-8D785F40016A}">
      <dgm:prSet/>
      <dgm:spPr/>
      <dgm:t>
        <a:bodyPr/>
        <a:lstStyle/>
        <a:p>
          <a:endParaRPr lang="en-IN"/>
        </a:p>
      </dgm:t>
    </dgm:pt>
    <dgm:pt modelId="{38D5BF75-132A-4079-A0BF-85D23E7D6915}" type="sibTrans" cxnId="{5748AC37-4CA9-4F0F-BDB7-8D785F40016A}">
      <dgm:prSet/>
      <dgm:spPr/>
      <dgm:t>
        <a:bodyPr/>
        <a:lstStyle/>
        <a:p>
          <a:endParaRPr lang="en-IN"/>
        </a:p>
      </dgm:t>
    </dgm:pt>
    <dgm:pt modelId="{69A1185B-B7EA-404A-94C7-B81127FC0738}" type="pres">
      <dgm:prSet presAssocID="{07E09C45-DECD-4372-9E1A-8B4ECC92741D}" presName="outerComposite" presStyleCnt="0">
        <dgm:presLayoutVars>
          <dgm:chMax val="2"/>
          <dgm:animLvl val="lvl"/>
          <dgm:resizeHandles val="exact"/>
        </dgm:presLayoutVars>
      </dgm:prSet>
      <dgm:spPr/>
    </dgm:pt>
    <dgm:pt modelId="{2E44C509-9429-4AF8-A99F-F830F76A9E10}" type="pres">
      <dgm:prSet presAssocID="{07E09C45-DECD-4372-9E1A-8B4ECC92741D}" presName="dummyMaxCanvas" presStyleCnt="0"/>
      <dgm:spPr/>
    </dgm:pt>
    <dgm:pt modelId="{D039FD62-6292-4A36-9E0A-8E4776324D45}" type="pres">
      <dgm:prSet presAssocID="{07E09C45-DECD-4372-9E1A-8B4ECC92741D}" presName="parentComposite" presStyleCnt="0"/>
      <dgm:spPr/>
    </dgm:pt>
    <dgm:pt modelId="{CBF8883E-53E0-4DBD-9006-3AC6C07BCA85}" type="pres">
      <dgm:prSet presAssocID="{07E09C45-DECD-4372-9E1A-8B4ECC92741D}" presName="parent1" presStyleLbl="alignAccFollowNode1" presStyleIdx="0" presStyleCnt="4">
        <dgm:presLayoutVars>
          <dgm:chMax val="4"/>
        </dgm:presLayoutVars>
      </dgm:prSet>
      <dgm:spPr/>
    </dgm:pt>
    <dgm:pt modelId="{A8C21FBF-4E9D-4967-9FEA-FE80248ACDDF}" type="pres">
      <dgm:prSet presAssocID="{07E09C45-DECD-4372-9E1A-8B4ECC92741D}" presName="parent2" presStyleLbl="alignAccFollowNode1" presStyleIdx="1" presStyleCnt="4">
        <dgm:presLayoutVars>
          <dgm:chMax val="4"/>
        </dgm:presLayoutVars>
      </dgm:prSet>
      <dgm:spPr/>
    </dgm:pt>
    <dgm:pt modelId="{321D0226-D664-425B-BC34-968D4A81F89C}" type="pres">
      <dgm:prSet presAssocID="{07E09C45-DECD-4372-9E1A-8B4ECC92741D}" presName="childrenComposite" presStyleCnt="0"/>
      <dgm:spPr/>
    </dgm:pt>
    <dgm:pt modelId="{1A4F3515-3866-4F71-9ECB-DD4EAE13747B}" type="pres">
      <dgm:prSet presAssocID="{07E09C45-DECD-4372-9E1A-8B4ECC92741D}" presName="dummyMaxCanvas_ChildArea" presStyleCnt="0"/>
      <dgm:spPr/>
    </dgm:pt>
    <dgm:pt modelId="{AA9C7AC4-E496-417E-B5AC-18F3669CF4AC}" type="pres">
      <dgm:prSet presAssocID="{07E09C45-DECD-4372-9E1A-8B4ECC92741D}" presName="fulcrum" presStyleLbl="alignAccFollowNode1" presStyleIdx="2" presStyleCnt="4"/>
      <dgm:spPr/>
    </dgm:pt>
    <dgm:pt modelId="{C41E9DA4-521E-4B90-BAE0-D6737789E495}" type="pres">
      <dgm:prSet presAssocID="{07E09C45-DECD-4372-9E1A-8B4ECC92741D}" presName="balance_24" presStyleLbl="alignAccFollowNode1" presStyleIdx="3" presStyleCnt="4">
        <dgm:presLayoutVars>
          <dgm:bulletEnabled val="1"/>
        </dgm:presLayoutVars>
      </dgm:prSet>
      <dgm:spPr/>
    </dgm:pt>
    <dgm:pt modelId="{752B200B-8D73-4E83-9B7F-A3AB30304353}" type="pres">
      <dgm:prSet presAssocID="{07E09C45-DECD-4372-9E1A-8B4ECC92741D}" presName="right_24_1" presStyleLbl="node1" presStyleIdx="0" presStyleCnt="6">
        <dgm:presLayoutVars>
          <dgm:bulletEnabled val="1"/>
        </dgm:presLayoutVars>
      </dgm:prSet>
      <dgm:spPr/>
    </dgm:pt>
    <dgm:pt modelId="{AF6E5D55-6B7A-49E1-BB04-4D7E528B320B}" type="pres">
      <dgm:prSet presAssocID="{07E09C45-DECD-4372-9E1A-8B4ECC92741D}" presName="right_24_2" presStyleLbl="node1" presStyleIdx="1" presStyleCnt="6">
        <dgm:presLayoutVars>
          <dgm:bulletEnabled val="1"/>
        </dgm:presLayoutVars>
      </dgm:prSet>
      <dgm:spPr/>
    </dgm:pt>
    <dgm:pt modelId="{2E83773C-20D0-45FF-BBF5-0B24516FB5C8}" type="pres">
      <dgm:prSet presAssocID="{07E09C45-DECD-4372-9E1A-8B4ECC92741D}" presName="right_24_3" presStyleLbl="node1" presStyleIdx="2" presStyleCnt="6">
        <dgm:presLayoutVars>
          <dgm:bulletEnabled val="1"/>
        </dgm:presLayoutVars>
      </dgm:prSet>
      <dgm:spPr/>
    </dgm:pt>
    <dgm:pt modelId="{0BCE1244-A2B2-4903-A87B-345973D54E79}" type="pres">
      <dgm:prSet presAssocID="{07E09C45-DECD-4372-9E1A-8B4ECC92741D}" presName="right_24_4" presStyleLbl="node1" presStyleIdx="3" presStyleCnt="6">
        <dgm:presLayoutVars>
          <dgm:bulletEnabled val="1"/>
        </dgm:presLayoutVars>
      </dgm:prSet>
      <dgm:spPr/>
    </dgm:pt>
    <dgm:pt modelId="{CCFE7BA9-4D68-41BE-8BB5-3B22E125026E}" type="pres">
      <dgm:prSet presAssocID="{07E09C45-DECD-4372-9E1A-8B4ECC92741D}" presName="left_24_1" presStyleLbl="node1" presStyleIdx="4" presStyleCnt="6">
        <dgm:presLayoutVars>
          <dgm:bulletEnabled val="1"/>
        </dgm:presLayoutVars>
      </dgm:prSet>
      <dgm:spPr/>
    </dgm:pt>
    <dgm:pt modelId="{705A362B-A580-4358-8D0D-7F87E6BB3FC0}" type="pres">
      <dgm:prSet presAssocID="{07E09C45-DECD-4372-9E1A-8B4ECC92741D}" presName="left_24_2" presStyleLbl="node1" presStyleIdx="5" presStyleCnt="6">
        <dgm:presLayoutVars>
          <dgm:bulletEnabled val="1"/>
        </dgm:presLayoutVars>
      </dgm:prSet>
      <dgm:spPr/>
    </dgm:pt>
  </dgm:ptLst>
  <dgm:cxnLst>
    <dgm:cxn modelId="{F5C35A1B-74F8-41E5-89A9-EDC4D378DECD}" type="presOf" srcId="{4E555257-F6D2-4887-AC07-A29BA8C2EA95}" destId="{AF6E5D55-6B7A-49E1-BB04-4D7E528B320B}" srcOrd="0" destOrd="0" presId="urn:microsoft.com/office/officeart/2005/8/layout/balance1"/>
    <dgm:cxn modelId="{5748AC37-4CA9-4F0F-BDB7-8D785F40016A}" srcId="{349F59DD-0D32-46FD-9443-DC59BB1E13D9}" destId="{4E555257-F6D2-4887-AC07-A29BA8C2EA95}" srcOrd="1" destOrd="0" parTransId="{30CB97B5-ED7D-4644-BC07-487C8B09605E}" sibTransId="{38D5BF75-132A-4079-A0BF-85D23E7D6915}"/>
    <dgm:cxn modelId="{E69DFD61-F158-43D2-826C-7C834ED8D72C}" type="presOf" srcId="{07E09C45-DECD-4372-9E1A-8B4ECC92741D}" destId="{69A1185B-B7EA-404A-94C7-B81127FC0738}" srcOrd="0" destOrd="0" presId="urn:microsoft.com/office/officeart/2005/8/layout/balance1"/>
    <dgm:cxn modelId="{3BE98368-1926-44BC-883F-E903888C56D6}" type="presOf" srcId="{349F59DD-0D32-46FD-9443-DC59BB1E13D9}" destId="{A8C21FBF-4E9D-4967-9FEA-FE80248ACDDF}" srcOrd="0" destOrd="0" presId="urn:microsoft.com/office/officeart/2005/8/layout/balance1"/>
    <dgm:cxn modelId="{B4C7DC6F-1AC3-441B-A32C-5BA5E3BEDFF8}" srcId="{ACC4611A-4B98-4C62-BCF7-B2CB301F3391}" destId="{53440055-2A3A-4995-8FA4-238650BA162C}" srcOrd="1" destOrd="0" parTransId="{3C9FC583-14A9-4F29-A27A-FE9A67D91E3E}" sibTransId="{229ED100-DD1D-4BAC-AF53-C479936E792F}"/>
    <dgm:cxn modelId="{7C3FC652-99B9-4810-912E-F479EA55A5EA}" srcId="{07E09C45-DECD-4372-9E1A-8B4ECC92741D}" destId="{349F59DD-0D32-46FD-9443-DC59BB1E13D9}" srcOrd="1" destOrd="0" parTransId="{702B1FBB-C7B5-4857-84F9-988943253CC7}" sibTransId="{18C45308-734F-4116-8259-A3AA4CE2D7DD}"/>
    <dgm:cxn modelId="{0554F575-0ACC-4223-A150-42BC16AD246D}" srcId="{ACC4611A-4B98-4C62-BCF7-B2CB301F3391}" destId="{379F0ACE-71B3-4A26-B850-F07071F23A4D}" srcOrd="0" destOrd="0" parTransId="{CC278AAD-23BF-45A6-857F-642F5E478BB8}" sibTransId="{021C27A0-1B49-454C-BA1A-6C22ABCDAAB5}"/>
    <dgm:cxn modelId="{AB58A78C-E6CA-45C3-937E-86F48E8A7FFA}" srcId="{349F59DD-0D32-46FD-9443-DC59BB1E13D9}" destId="{3CEC7B1B-66CB-4521-B0B3-B1C994601D1C}" srcOrd="0" destOrd="0" parTransId="{BBDD9084-E728-4C28-9D87-55FAA19B8804}" sibTransId="{AF1F0ED3-8E77-458F-B233-E5B1A3BDD6DD}"/>
    <dgm:cxn modelId="{0E52E2AE-1140-4EC5-915F-2305B860A669}" srcId="{349F59DD-0D32-46FD-9443-DC59BB1E13D9}" destId="{5DF27591-5202-4D38-A7AF-13A54271D9B3}" srcOrd="2" destOrd="0" parTransId="{01D8E026-7ECD-41AA-824F-B06644AE090C}" sibTransId="{38E2B0D1-36CB-48AA-86B7-827A2B9F817E}"/>
    <dgm:cxn modelId="{0FB5F6AE-7AF5-4A8F-BCE4-35863E9B3FDE}" type="presOf" srcId="{4DEE5482-E326-4DA5-BA6F-45FB1FCD2105}" destId="{0BCE1244-A2B2-4903-A87B-345973D54E79}" srcOrd="0" destOrd="0" presId="urn:microsoft.com/office/officeart/2005/8/layout/balance1"/>
    <dgm:cxn modelId="{241557BB-48BE-46CB-81A1-BD3CFEA3DDE0}" type="presOf" srcId="{5DF27591-5202-4D38-A7AF-13A54271D9B3}" destId="{2E83773C-20D0-45FF-BBF5-0B24516FB5C8}" srcOrd="0" destOrd="0" presId="urn:microsoft.com/office/officeart/2005/8/layout/balance1"/>
    <dgm:cxn modelId="{96B212C0-9D76-4923-BC9B-22F55F7050B9}" srcId="{07E09C45-DECD-4372-9E1A-8B4ECC92741D}" destId="{ACC4611A-4B98-4C62-BCF7-B2CB301F3391}" srcOrd="0" destOrd="0" parTransId="{6F6D2CFB-7BC1-4979-9B34-F4A8553078D8}" sibTransId="{65883E38-394E-4D00-B25D-F9693BBE17D3}"/>
    <dgm:cxn modelId="{63F295C1-370A-441F-B5BB-D59B02E4F5F7}" srcId="{349F59DD-0D32-46FD-9443-DC59BB1E13D9}" destId="{4DEE5482-E326-4DA5-BA6F-45FB1FCD2105}" srcOrd="3" destOrd="0" parTransId="{A7D264F6-86B3-4646-AD1C-A1ADA444D1A0}" sibTransId="{92E91F37-5CC3-4D56-AE92-E9D418668C27}"/>
    <dgm:cxn modelId="{1B594DC5-C9A0-4DDF-A6FF-F752AA769D0C}" type="presOf" srcId="{3CEC7B1B-66CB-4521-B0B3-B1C994601D1C}" destId="{752B200B-8D73-4E83-9B7F-A3AB30304353}" srcOrd="0" destOrd="0" presId="urn:microsoft.com/office/officeart/2005/8/layout/balance1"/>
    <dgm:cxn modelId="{293FCED8-E3DC-4CD8-A56C-896036EB941E}" type="presOf" srcId="{53440055-2A3A-4995-8FA4-238650BA162C}" destId="{705A362B-A580-4358-8D0D-7F87E6BB3FC0}" srcOrd="0" destOrd="0" presId="urn:microsoft.com/office/officeart/2005/8/layout/balance1"/>
    <dgm:cxn modelId="{566C1EEA-8200-44C7-AF3B-BEEA81DFA94B}" type="presOf" srcId="{379F0ACE-71B3-4A26-B850-F07071F23A4D}" destId="{CCFE7BA9-4D68-41BE-8BB5-3B22E125026E}" srcOrd="0" destOrd="0" presId="urn:microsoft.com/office/officeart/2005/8/layout/balance1"/>
    <dgm:cxn modelId="{58F94DFA-43F5-4B19-A500-33DB2A148F88}" type="presOf" srcId="{ACC4611A-4B98-4C62-BCF7-B2CB301F3391}" destId="{CBF8883E-53E0-4DBD-9006-3AC6C07BCA85}" srcOrd="0" destOrd="0" presId="urn:microsoft.com/office/officeart/2005/8/layout/balance1"/>
    <dgm:cxn modelId="{E2596726-806B-4CC0-92F7-BC5963091E9E}" type="presParOf" srcId="{69A1185B-B7EA-404A-94C7-B81127FC0738}" destId="{2E44C509-9429-4AF8-A99F-F830F76A9E10}" srcOrd="0" destOrd="0" presId="urn:microsoft.com/office/officeart/2005/8/layout/balance1"/>
    <dgm:cxn modelId="{2A77FAD1-5BBD-48C1-9E29-CDFBF047CF54}" type="presParOf" srcId="{69A1185B-B7EA-404A-94C7-B81127FC0738}" destId="{D039FD62-6292-4A36-9E0A-8E4776324D45}" srcOrd="1" destOrd="0" presId="urn:microsoft.com/office/officeart/2005/8/layout/balance1"/>
    <dgm:cxn modelId="{1D41D282-C6C4-4E9E-8749-3D549E9891C8}" type="presParOf" srcId="{D039FD62-6292-4A36-9E0A-8E4776324D45}" destId="{CBF8883E-53E0-4DBD-9006-3AC6C07BCA85}" srcOrd="0" destOrd="0" presId="urn:microsoft.com/office/officeart/2005/8/layout/balance1"/>
    <dgm:cxn modelId="{4EA7F563-E2B0-40D0-AD78-34797D8AD022}" type="presParOf" srcId="{D039FD62-6292-4A36-9E0A-8E4776324D45}" destId="{A8C21FBF-4E9D-4967-9FEA-FE80248ACDDF}" srcOrd="1" destOrd="0" presId="urn:microsoft.com/office/officeart/2005/8/layout/balance1"/>
    <dgm:cxn modelId="{94CABFB7-D891-42A4-A970-8E13B3574738}" type="presParOf" srcId="{69A1185B-B7EA-404A-94C7-B81127FC0738}" destId="{321D0226-D664-425B-BC34-968D4A81F89C}" srcOrd="2" destOrd="0" presId="urn:microsoft.com/office/officeart/2005/8/layout/balance1"/>
    <dgm:cxn modelId="{E6F9D517-8D26-40FE-BB49-64761CC9C87F}" type="presParOf" srcId="{321D0226-D664-425B-BC34-968D4A81F89C}" destId="{1A4F3515-3866-4F71-9ECB-DD4EAE13747B}" srcOrd="0" destOrd="0" presId="urn:microsoft.com/office/officeart/2005/8/layout/balance1"/>
    <dgm:cxn modelId="{595BEA13-0C78-4AD1-A7F8-82DA6708C019}" type="presParOf" srcId="{321D0226-D664-425B-BC34-968D4A81F89C}" destId="{AA9C7AC4-E496-417E-B5AC-18F3669CF4AC}" srcOrd="1" destOrd="0" presId="urn:microsoft.com/office/officeart/2005/8/layout/balance1"/>
    <dgm:cxn modelId="{D3F43BF0-2F3F-4D76-AC16-E227C4C6CB13}" type="presParOf" srcId="{321D0226-D664-425B-BC34-968D4A81F89C}" destId="{C41E9DA4-521E-4B90-BAE0-D6737789E495}" srcOrd="2" destOrd="0" presId="urn:microsoft.com/office/officeart/2005/8/layout/balance1"/>
    <dgm:cxn modelId="{2BB32DA7-54EA-4CD5-84F4-E99D0A95A8D0}" type="presParOf" srcId="{321D0226-D664-425B-BC34-968D4A81F89C}" destId="{752B200B-8D73-4E83-9B7F-A3AB30304353}" srcOrd="3" destOrd="0" presId="urn:microsoft.com/office/officeart/2005/8/layout/balance1"/>
    <dgm:cxn modelId="{3D8F91F6-9760-42FE-8664-A11898CBDDFE}" type="presParOf" srcId="{321D0226-D664-425B-BC34-968D4A81F89C}" destId="{AF6E5D55-6B7A-49E1-BB04-4D7E528B320B}" srcOrd="4" destOrd="0" presId="urn:microsoft.com/office/officeart/2005/8/layout/balance1"/>
    <dgm:cxn modelId="{6D0FD161-8F94-4A14-828F-3DF71B41A9EE}" type="presParOf" srcId="{321D0226-D664-425B-BC34-968D4A81F89C}" destId="{2E83773C-20D0-45FF-BBF5-0B24516FB5C8}" srcOrd="5" destOrd="0" presId="urn:microsoft.com/office/officeart/2005/8/layout/balance1"/>
    <dgm:cxn modelId="{368E8733-CE61-43D6-BDC0-85D6D7FCE3C8}" type="presParOf" srcId="{321D0226-D664-425B-BC34-968D4A81F89C}" destId="{0BCE1244-A2B2-4903-A87B-345973D54E79}" srcOrd="6" destOrd="0" presId="urn:microsoft.com/office/officeart/2005/8/layout/balance1"/>
    <dgm:cxn modelId="{C27257E0-C832-48EE-A91C-B95F39CC2355}" type="presParOf" srcId="{321D0226-D664-425B-BC34-968D4A81F89C}" destId="{CCFE7BA9-4D68-41BE-8BB5-3B22E125026E}" srcOrd="7" destOrd="0" presId="urn:microsoft.com/office/officeart/2005/8/layout/balance1"/>
    <dgm:cxn modelId="{1B052350-B6DB-4B92-A986-2DC5922331E7}" type="presParOf" srcId="{321D0226-D664-425B-BC34-968D4A81F89C}" destId="{705A362B-A580-4358-8D0D-7F87E6BB3FC0}" srcOrd="8"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F13D43-EAC3-400B-9F04-0259C00A14C4}" type="doc">
      <dgm:prSet loTypeId="urn:microsoft.com/office/officeart/2005/8/layout/hList7" loCatId="process" qsTypeId="urn:microsoft.com/office/officeart/2005/8/quickstyle/3d1" qsCatId="3D" csTypeId="urn:microsoft.com/office/officeart/2005/8/colors/accent1_2" csCatId="accent1" phldr="1"/>
      <dgm:spPr/>
    </dgm:pt>
    <dgm:pt modelId="{AF7C6011-F235-457F-82BD-867169ED023E}">
      <dgm:prSet phldrT="[Text]"/>
      <dgm:spPr/>
      <dgm:t>
        <a:bodyPr/>
        <a:lstStyle/>
        <a:p>
          <a:r>
            <a:rPr lang="en-US" b="1" u="sng" dirty="0"/>
            <a:t>Data Onboarding </a:t>
          </a:r>
          <a:r>
            <a:rPr lang="en-US" dirty="0"/>
            <a:t> Produces, suppliers &amp; distributors upload product data, origin, processing method &amp; certifications.</a:t>
          </a:r>
          <a:endParaRPr lang="en-IN" dirty="0"/>
        </a:p>
      </dgm:t>
    </dgm:pt>
    <dgm:pt modelId="{B907BB4F-4E6B-4C37-A2A4-1586E6E4355E}" type="parTrans" cxnId="{16BAD6B5-BFC8-4174-9179-4EBD6101C630}">
      <dgm:prSet/>
      <dgm:spPr/>
      <dgm:t>
        <a:bodyPr/>
        <a:lstStyle/>
        <a:p>
          <a:endParaRPr lang="en-IN"/>
        </a:p>
      </dgm:t>
    </dgm:pt>
    <dgm:pt modelId="{FE3E4F69-CA70-4F18-8D72-52E829755340}" type="sibTrans" cxnId="{16BAD6B5-BFC8-4174-9179-4EBD6101C630}">
      <dgm:prSet/>
      <dgm:spPr/>
      <dgm:t>
        <a:bodyPr/>
        <a:lstStyle/>
        <a:p>
          <a:endParaRPr lang="en-IN"/>
        </a:p>
      </dgm:t>
    </dgm:pt>
    <dgm:pt modelId="{6127F6F8-A8EB-4F71-A0C2-8513409ECD5A}">
      <dgm:prSet phldrT="[Text]"/>
      <dgm:spPr/>
      <dgm:t>
        <a:bodyPr/>
        <a:lstStyle/>
        <a:p>
          <a:r>
            <a:rPr lang="en-US" b="1" u="sng" dirty="0"/>
            <a:t>Tokenization of Information</a:t>
          </a:r>
          <a:br>
            <a:rPr lang="en-US" dirty="0"/>
          </a:br>
          <a:r>
            <a:rPr lang="en-US" dirty="0"/>
            <a:t>Each batch is assigned a unique digital token which carries metadata about products journey.</a:t>
          </a:r>
          <a:endParaRPr lang="en-IN" dirty="0"/>
        </a:p>
      </dgm:t>
    </dgm:pt>
    <dgm:pt modelId="{1793C037-9155-49C3-B95B-1ABDEC517B01}" type="parTrans" cxnId="{64212348-58F6-4576-A96E-1E0F59DE5B7C}">
      <dgm:prSet/>
      <dgm:spPr/>
      <dgm:t>
        <a:bodyPr/>
        <a:lstStyle/>
        <a:p>
          <a:endParaRPr lang="en-IN"/>
        </a:p>
      </dgm:t>
    </dgm:pt>
    <dgm:pt modelId="{2A082019-8F9C-484B-8208-A344083BA6C4}" type="sibTrans" cxnId="{64212348-58F6-4576-A96E-1E0F59DE5B7C}">
      <dgm:prSet/>
      <dgm:spPr/>
      <dgm:t>
        <a:bodyPr/>
        <a:lstStyle/>
        <a:p>
          <a:endParaRPr lang="en-IN"/>
        </a:p>
      </dgm:t>
    </dgm:pt>
    <dgm:pt modelId="{BB56D45A-EFF3-40E9-BA9E-CA5287A62B58}">
      <dgm:prSet phldrT="[Text]"/>
      <dgm:spPr/>
      <dgm:t>
        <a:bodyPr/>
        <a:lstStyle/>
        <a:p>
          <a:r>
            <a:rPr lang="en-US" b="1" u="sng" dirty="0"/>
            <a:t>Blockchain tracking</a:t>
          </a:r>
          <a:br>
            <a:rPr lang="en-US" b="0" u="none" dirty="0"/>
          </a:br>
          <a:r>
            <a:rPr lang="en-US" b="0" u="none" dirty="0"/>
            <a:t>The product moves through the supply chain, with each touchpoint having its own updates preventing data manipulation.</a:t>
          </a:r>
          <a:endParaRPr lang="en-IN" b="0" u="none" dirty="0"/>
        </a:p>
      </dgm:t>
    </dgm:pt>
    <dgm:pt modelId="{5DA0F414-EF0D-4FDE-9534-A0250EF2B05A}" type="parTrans" cxnId="{233624FC-9AA2-4EFA-B44F-B1FCC01D0364}">
      <dgm:prSet/>
      <dgm:spPr/>
      <dgm:t>
        <a:bodyPr/>
        <a:lstStyle/>
        <a:p>
          <a:endParaRPr lang="en-IN"/>
        </a:p>
      </dgm:t>
    </dgm:pt>
    <dgm:pt modelId="{20550C6C-02C4-44F7-B555-DCF82739EEAF}" type="sibTrans" cxnId="{233624FC-9AA2-4EFA-B44F-B1FCC01D0364}">
      <dgm:prSet/>
      <dgm:spPr/>
      <dgm:t>
        <a:bodyPr/>
        <a:lstStyle/>
        <a:p>
          <a:endParaRPr lang="en-IN"/>
        </a:p>
      </dgm:t>
    </dgm:pt>
    <dgm:pt modelId="{6AD08D49-7F43-4092-A98D-828E90123E7F}">
      <dgm:prSet/>
      <dgm:spPr/>
      <dgm:t>
        <a:bodyPr/>
        <a:lstStyle/>
        <a:p>
          <a:r>
            <a:rPr lang="en-US" b="1" u="sng" dirty="0"/>
            <a:t>Smart Contract </a:t>
          </a:r>
          <a:br>
            <a:rPr lang="en-US" dirty="0"/>
          </a:br>
          <a:r>
            <a:rPr lang="en-US" dirty="0"/>
            <a:t>Smart contracts ensure payments are processed only when predefined conditions are met. A retailer’s payment is released to the distributor only when products are delivered, with data verified on the blockchain.</a:t>
          </a:r>
          <a:endParaRPr lang="en-IN" dirty="0"/>
        </a:p>
      </dgm:t>
    </dgm:pt>
    <dgm:pt modelId="{B255B926-7423-4C07-834D-949C565490C1}" type="parTrans" cxnId="{DE6317B0-CAD9-43F0-8E1F-171E6A375553}">
      <dgm:prSet/>
      <dgm:spPr/>
      <dgm:t>
        <a:bodyPr/>
        <a:lstStyle/>
        <a:p>
          <a:endParaRPr lang="en-IN"/>
        </a:p>
      </dgm:t>
    </dgm:pt>
    <dgm:pt modelId="{06855346-DF17-4943-8A3E-1CFD7A7BA0D8}" type="sibTrans" cxnId="{DE6317B0-CAD9-43F0-8E1F-171E6A375553}">
      <dgm:prSet/>
      <dgm:spPr/>
      <dgm:t>
        <a:bodyPr/>
        <a:lstStyle/>
        <a:p>
          <a:endParaRPr lang="en-IN"/>
        </a:p>
      </dgm:t>
    </dgm:pt>
    <dgm:pt modelId="{63C83134-7991-46F5-BAF1-7080B9BED468}">
      <dgm:prSet/>
      <dgm:spPr/>
      <dgm:t>
        <a:bodyPr/>
        <a:lstStyle/>
        <a:p>
          <a:r>
            <a:rPr lang="en-US" b="1" u="sng" dirty="0"/>
            <a:t>Verification &amp; Engagement   </a:t>
          </a:r>
          <a:br>
            <a:rPr lang="en-US" dirty="0"/>
          </a:br>
          <a:r>
            <a:rPr lang="en-US" dirty="0"/>
            <a:t>The final consumer can scan QR codes, to view the entire history of product, with compliance reports on every step by every agency.</a:t>
          </a:r>
          <a:endParaRPr lang="en-IN" dirty="0"/>
        </a:p>
      </dgm:t>
    </dgm:pt>
    <dgm:pt modelId="{E9F2DCD2-80AF-43D3-A2A0-0D154D77FD01}" type="parTrans" cxnId="{A840C3A0-A9C8-426A-A852-2E3A99652589}">
      <dgm:prSet/>
      <dgm:spPr/>
      <dgm:t>
        <a:bodyPr/>
        <a:lstStyle/>
        <a:p>
          <a:endParaRPr lang="en-IN"/>
        </a:p>
      </dgm:t>
    </dgm:pt>
    <dgm:pt modelId="{B0B505F6-0301-425D-8CB6-D4F4550C01D2}" type="sibTrans" cxnId="{A840C3A0-A9C8-426A-A852-2E3A99652589}">
      <dgm:prSet/>
      <dgm:spPr/>
      <dgm:t>
        <a:bodyPr/>
        <a:lstStyle/>
        <a:p>
          <a:endParaRPr lang="en-IN"/>
        </a:p>
      </dgm:t>
    </dgm:pt>
    <dgm:pt modelId="{78441725-EF92-4E4F-9784-F672FBAA73B9}" type="pres">
      <dgm:prSet presAssocID="{C2F13D43-EAC3-400B-9F04-0259C00A14C4}" presName="Name0" presStyleCnt="0">
        <dgm:presLayoutVars>
          <dgm:dir/>
          <dgm:resizeHandles val="exact"/>
        </dgm:presLayoutVars>
      </dgm:prSet>
      <dgm:spPr/>
    </dgm:pt>
    <dgm:pt modelId="{69226557-A7DF-4E26-A410-52E2449D031C}" type="pres">
      <dgm:prSet presAssocID="{C2F13D43-EAC3-400B-9F04-0259C00A14C4}" presName="fgShape" presStyleLbl="fgShp" presStyleIdx="0" presStyleCnt="1"/>
      <dgm:spPr>
        <a:prstGeom prst="rightArrow">
          <a:avLst/>
        </a:prstGeom>
      </dgm:spPr>
    </dgm:pt>
    <dgm:pt modelId="{18A96BFC-0B04-4814-8263-A59C9B9F4B6A}" type="pres">
      <dgm:prSet presAssocID="{C2F13D43-EAC3-400B-9F04-0259C00A14C4}" presName="linComp" presStyleCnt="0"/>
      <dgm:spPr/>
    </dgm:pt>
    <dgm:pt modelId="{681E3F5B-4515-444F-AB1E-EE1F9D9B679B}" type="pres">
      <dgm:prSet presAssocID="{AF7C6011-F235-457F-82BD-867169ED023E}" presName="compNode" presStyleCnt="0"/>
      <dgm:spPr/>
    </dgm:pt>
    <dgm:pt modelId="{DB8C633E-3DEC-4040-AC9C-2885C6FA0093}" type="pres">
      <dgm:prSet presAssocID="{AF7C6011-F235-457F-82BD-867169ED023E}" presName="bkgdShape" presStyleLbl="node1" presStyleIdx="0" presStyleCnt="5"/>
      <dgm:spPr/>
    </dgm:pt>
    <dgm:pt modelId="{859FECFF-A659-4658-AE54-3FE210673FB3}" type="pres">
      <dgm:prSet presAssocID="{AF7C6011-F235-457F-82BD-867169ED023E}" presName="nodeTx" presStyleLbl="node1" presStyleIdx="0" presStyleCnt="5">
        <dgm:presLayoutVars>
          <dgm:bulletEnabled val="1"/>
        </dgm:presLayoutVars>
      </dgm:prSet>
      <dgm:spPr/>
    </dgm:pt>
    <dgm:pt modelId="{D29752D6-DA4A-475C-9639-F21E7E416846}" type="pres">
      <dgm:prSet presAssocID="{AF7C6011-F235-457F-82BD-867169ED023E}" presName="invisiNode" presStyleLbl="node1" presStyleIdx="0" presStyleCnt="5"/>
      <dgm:spPr/>
    </dgm:pt>
    <dgm:pt modelId="{E5AF5432-76C6-4A1C-B03D-8EC4879DA016}" type="pres">
      <dgm:prSet presAssocID="{AF7C6011-F235-457F-82BD-867169ED023E}" presName="imagNode" presStyleLbl="fgImgPlace1" presStyleIdx="0" presStyleCnt="5" custScaleX="46005" custScaleY="59722" custLinFactNeighborX="-5033" custLinFactNeighborY="-19326"/>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extLst>
        <a:ext uri="{E40237B7-FDA0-4F09-8148-C483321AD2D9}">
          <dgm14:cNvPr xmlns:dgm14="http://schemas.microsoft.com/office/drawing/2010/diagram" id="0" name="" descr="Avocado Moody Foodies"/>
        </a:ext>
      </dgm:extLst>
    </dgm:pt>
    <dgm:pt modelId="{2B2F2BFF-5F8F-4B95-8E75-19D6CC5CC337}" type="pres">
      <dgm:prSet presAssocID="{FE3E4F69-CA70-4F18-8D72-52E829755340}" presName="sibTrans" presStyleLbl="sibTrans2D1" presStyleIdx="0" presStyleCnt="0"/>
      <dgm:spPr/>
    </dgm:pt>
    <dgm:pt modelId="{8F133437-859B-4C22-87B0-B73A34159647}" type="pres">
      <dgm:prSet presAssocID="{6127F6F8-A8EB-4F71-A0C2-8513409ECD5A}" presName="compNode" presStyleCnt="0"/>
      <dgm:spPr/>
    </dgm:pt>
    <dgm:pt modelId="{9F67CC85-C1E5-41F2-A207-49375C8DBD0F}" type="pres">
      <dgm:prSet presAssocID="{6127F6F8-A8EB-4F71-A0C2-8513409ECD5A}" presName="bkgdShape" presStyleLbl="node1" presStyleIdx="1" presStyleCnt="5"/>
      <dgm:spPr/>
    </dgm:pt>
    <dgm:pt modelId="{0270304A-059E-4447-9764-62B19F581893}" type="pres">
      <dgm:prSet presAssocID="{6127F6F8-A8EB-4F71-A0C2-8513409ECD5A}" presName="nodeTx" presStyleLbl="node1" presStyleIdx="1" presStyleCnt="5">
        <dgm:presLayoutVars>
          <dgm:bulletEnabled val="1"/>
        </dgm:presLayoutVars>
      </dgm:prSet>
      <dgm:spPr/>
    </dgm:pt>
    <dgm:pt modelId="{96BE36E7-CAC3-4891-93AF-3B5FE56D3558}" type="pres">
      <dgm:prSet presAssocID="{6127F6F8-A8EB-4F71-A0C2-8513409ECD5A}" presName="invisiNode" presStyleLbl="node1" presStyleIdx="1" presStyleCnt="5"/>
      <dgm:spPr/>
    </dgm:pt>
    <dgm:pt modelId="{9C8E149D-7CCF-4E75-A0F7-81F24130FC2A}" type="pres">
      <dgm:prSet presAssocID="{6127F6F8-A8EB-4F71-A0C2-8513409ECD5A}" presName="imagNode" presStyleLbl="fgImgPlace1" presStyleIdx="1" presStyleCnt="5" custScaleX="61602" custScaleY="59722" custLinFactNeighborX="-2796" custLinFactNeighborY="-18831"/>
      <dgm:spPr>
        <a:blipFill>
          <a:blip xmlns:r="http://schemas.openxmlformats.org/officeDocument/2006/relationships" r:embed="rId2"/>
          <a:srcRect/>
          <a:stretch>
            <a:fillRect l="-4000" r="-4000"/>
          </a:stretch>
        </a:blipFill>
      </dgm:spPr>
      <dgm:extLst>
        <a:ext uri="{E40237B7-FDA0-4F09-8148-C483321AD2D9}">
          <dgm14:cNvPr xmlns:dgm14="http://schemas.microsoft.com/office/drawing/2010/diagram" id="0" name="" descr="Broken Tomato Moody Foodies"/>
        </a:ext>
      </dgm:extLst>
    </dgm:pt>
    <dgm:pt modelId="{BAADAFD7-3CDE-4C49-A528-9253C4AD7ED5}" type="pres">
      <dgm:prSet presAssocID="{2A082019-8F9C-484B-8208-A344083BA6C4}" presName="sibTrans" presStyleLbl="sibTrans2D1" presStyleIdx="0" presStyleCnt="0"/>
      <dgm:spPr/>
    </dgm:pt>
    <dgm:pt modelId="{29A232F9-B47A-4113-818D-FE11E8FECAD0}" type="pres">
      <dgm:prSet presAssocID="{BB56D45A-EFF3-40E9-BA9E-CA5287A62B58}" presName="compNode" presStyleCnt="0"/>
      <dgm:spPr/>
    </dgm:pt>
    <dgm:pt modelId="{34BBA3A2-13BA-4730-B20A-7C50FBEA9E00}" type="pres">
      <dgm:prSet presAssocID="{BB56D45A-EFF3-40E9-BA9E-CA5287A62B58}" presName="bkgdShape" presStyleLbl="node1" presStyleIdx="2" presStyleCnt="5"/>
      <dgm:spPr/>
    </dgm:pt>
    <dgm:pt modelId="{46DC75BD-128B-41E9-9F40-B6A23FC85151}" type="pres">
      <dgm:prSet presAssocID="{BB56D45A-EFF3-40E9-BA9E-CA5287A62B58}" presName="nodeTx" presStyleLbl="node1" presStyleIdx="2" presStyleCnt="5">
        <dgm:presLayoutVars>
          <dgm:bulletEnabled val="1"/>
        </dgm:presLayoutVars>
      </dgm:prSet>
      <dgm:spPr/>
    </dgm:pt>
    <dgm:pt modelId="{B7C9695A-FB11-42FB-9D2A-7A1D8E25E025}" type="pres">
      <dgm:prSet presAssocID="{BB56D45A-EFF3-40E9-BA9E-CA5287A62B58}" presName="invisiNode" presStyleLbl="node1" presStyleIdx="2" presStyleCnt="5"/>
      <dgm:spPr/>
    </dgm:pt>
    <dgm:pt modelId="{FB53C397-D963-4812-8F0C-6927809360C3}" type="pres">
      <dgm:prSet presAssocID="{BB56D45A-EFF3-40E9-BA9E-CA5287A62B58}" presName="imagNode" presStyleLbl="fgImgPlace1" presStyleIdx="2" presStyleCnt="5" custScaleX="60394" custScaleY="67978" custLinFactNeighborX="533" custLinFactNeighborY="-16207"/>
      <dgm:spPr>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dgm:spPr>
      <dgm:extLst>
        <a:ext uri="{E40237B7-FDA0-4F09-8148-C483321AD2D9}">
          <dgm14:cNvPr xmlns:dgm14="http://schemas.microsoft.com/office/drawing/2010/diagram" id="0" name="" descr="Ice Cream Embarrassed Moody Foodies"/>
        </a:ext>
      </dgm:extLst>
    </dgm:pt>
    <dgm:pt modelId="{B1EFFBFC-27F9-43CA-BBA1-448AEA0E1344}" type="pres">
      <dgm:prSet presAssocID="{20550C6C-02C4-44F7-B555-DCF82739EEAF}" presName="sibTrans" presStyleLbl="sibTrans2D1" presStyleIdx="0" presStyleCnt="0"/>
      <dgm:spPr/>
    </dgm:pt>
    <dgm:pt modelId="{FA13A91A-D889-47C0-BE08-D79080B5F6ED}" type="pres">
      <dgm:prSet presAssocID="{6AD08D49-7F43-4092-A98D-828E90123E7F}" presName="compNode" presStyleCnt="0"/>
      <dgm:spPr/>
    </dgm:pt>
    <dgm:pt modelId="{E0F75995-9576-4C6A-A41B-12A98E3464A5}" type="pres">
      <dgm:prSet presAssocID="{6AD08D49-7F43-4092-A98D-828E90123E7F}" presName="bkgdShape" presStyleLbl="node1" presStyleIdx="3" presStyleCnt="5"/>
      <dgm:spPr/>
    </dgm:pt>
    <dgm:pt modelId="{9F94131F-A3DB-4B64-8B39-A58C8F0C86EB}" type="pres">
      <dgm:prSet presAssocID="{6AD08D49-7F43-4092-A98D-828E90123E7F}" presName="nodeTx" presStyleLbl="node1" presStyleIdx="3" presStyleCnt="5">
        <dgm:presLayoutVars>
          <dgm:bulletEnabled val="1"/>
        </dgm:presLayoutVars>
      </dgm:prSet>
      <dgm:spPr/>
    </dgm:pt>
    <dgm:pt modelId="{1A6684B7-6414-4440-80C3-F7597308D623}" type="pres">
      <dgm:prSet presAssocID="{6AD08D49-7F43-4092-A98D-828E90123E7F}" presName="invisiNode" presStyleLbl="node1" presStyleIdx="3" presStyleCnt="5"/>
      <dgm:spPr/>
    </dgm:pt>
    <dgm:pt modelId="{8142054E-BF24-4A8A-A116-188889DB9575}" type="pres">
      <dgm:prSet presAssocID="{6AD08D49-7F43-4092-A98D-828E90123E7F}" presName="imagNode" presStyleLbl="fgImgPlace1" presStyleIdx="3" presStyleCnt="5" custScaleX="71527" custScaleY="63211" custLinFactNeighborX="3200" custLinFactNeighborY="-17160"/>
      <dgm:spPr>
        <a:blipFill>
          <a:blip xmlns:r="http://schemas.openxmlformats.org/officeDocument/2006/relationships" r:embed="rId4"/>
          <a:srcRect/>
          <a:stretch>
            <a:fillRect t="-1000" b="-1000"/>
          </a:stretch>
        </a:blipFill>
      </dgm:spPr>
      <dgm:extLst>
        <a:ext uri="{E40237B7-FDA0-4F09-8148-C483321AD2D9}">
          <dgm14:cNvPr xmlns:dgm14="http://schemas.microsoft.com/office/drawing/2010/diagram" id="0" name="" descr="Cucumber Sliced Moody Foodies"/>
        </a:ext>
      </dgm:extLst>
    </dgm:pt>
    <dgm:pt modelId="{1A1CA9E4-B549-47D9-B5E5-E8D69ADBA192}" type="pres">
      <dgm:prSet presAssocID="{06855346-DF17-4943-8A3E-1CFD7A7BA0D8}" presName="sibTrans" presStyleLbl="sibTrans2D1" presStyleIdx="0" presStyleCnt="0"/>
      <dgm:spPr/>
    </dgm:pt>
    <dgm:pt modelId="{E2C8F303-5068-4401-B327-243B3DFAA6DF}" type="pres">
      <dgm:prSet presAssocID="{63C83134-7991-46F5-BAF1-7080B9BED468}" presName="compNode" presStyleCnt="0"/>
      <dgm:spPr/>
    </dgm:pt>
    <dgm:pt modelId="{1E2FF33B-36FC-481F-A607-4BD6CF4D9AFC}" type="pres">
      <dgm:prSet presAssocID="{63C83134-7991-46F5-BAF1-7080B9BED468}" presName="bkgdShape" presStyleLbl="node1" presStyleIdx="4" presStyleCnt="5"/>
      <dgm:spPr/>
    </dgm:pt>
    <dgm:pt modelId="{0A3C8D5B-F988-40B3-B641-F47C58CA9E7D}" type="pres">
      <dgm:prSet presAssocID="{63C83134-7991-46F5-BAF1-7080B9BED468}" presName="nodeTx" presStyleLbl="node1" presStyleIdx="4" presStyleCnt="5">
        <dgm:presLayoutVars>
          <dgm:bulletEnabled val="1"/>
        </dgm:presLayoutVars>
      </dgm:prSet>
      <dgm:spPr/>
    </dgm:pt>
    <dgm:pt modelId="{05CFA054-8E55-4ED8-88F8-D794B08C55C5}" type="pres">
      <dgm:prSet presAssocID="{63C83134-7991-46F5-BAF1-7080B9BED468}" presName="invisiNode" presStyleLbl="node1" presStyleIdx="4" presStyleCnt="5"/>
      <dgm:spPr/>
    </dgm:pt>
    <dgm:pt modelId="{A25B9182-06FA-4FD4-8A49-2A82C1C2B4CF}" type="pres">
      <dgm:prSet presAssocID="{63C83134-7991-46F5-BAF1-7080B9BED468}" presName="imagNode" presStyleLbl="fgImgPlace1" presStyleIdx="4" presStyleCnt="5" custScaleX="60259" custScaleY="60351" custLinFactNeighborX="-533" custLinFactNeighborY="-19067"/>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Taco Friends Moody Foodies"/>
        </a:ext>
      </dgm:extLst>
    </dgm:pt>
  </dgm:ptLst>
  <dgm:cxnLst>
    <dgm:cxn modelId="{19F5CB08-126E-42C8-9302-40A31679B9A1}" type="presOf" srcId="{C2F13D43-EAC3-400B-9F04-0259C00A14C4}" destId="{78441725-EF92-4E4F-9784-F672FBAA73B9}" srcOrd="0" destOrd="0" presId="urn:microsoft.com/office/officeart/2005/8/layout/hList7"/>
    <dgm:cxn modelId="{9BA9320B-9DD6-4F6E-8586-274E86633D29}" type="presOf" srcId="{6AD08D49-7F43-4092-A98D-828E90123E7F}" destId="{E0F75995-9576-4C6A-A41B-12A98E3464A5}" srcOrd="0" destOrd="0" presId="urn:microsoft.com/office/officeart/2005/8/layout/hList7"/>
    <dgm:cxn modelId="{7EB3E624-C504-43F0-B469-1193457B9E51}" type="presOf" srcId="{AF7C6011-F235-457F-82BD-867169ED023E}" destId="{DB8C633E-3DEC-4040-AC9C-2885C6FA0093}" srcOrd="0" destOrd="0" presId="urn:microsoft.com/office/officeart/2005/8/layout/hList7"/>
    <dgm:cxn modelId="{1EA5B628-FFDB-4194-9E85-1AA995F2586A}" type="presOf" srcId="{63C83134-7991-46F5-BAF1-7080B9BED468}" destId="{1E2FF33B-36FC-481F-A607-4BD6CF4D9AFC}" srcOrd="0" destOrd="0" presId="urn:microsoft.com/office/officeart/2005/8/layout/hList7"/>
    <dgm:cxn modelId="{CDE9E62A-8AFC-465C-8B81-FBA8C45DE35A}" type="presOf" srcId="{BB56D45A-EFF3-40E9-BA9E-CA5287A62B58}" destId="{34BBA3A2-13BA-4730-B20A-7C50FBEA9E00}" srcOrd="0" destOrd="0" presId="urn:microsoft.com/office/officeart/2005/8/layout/hList7"/>
    <dgm:cxn modelId="{D0427F3B-3503-4D98-B7DD-944868050D8D}" type="presOf" srcId="{20550C6C-02C4-44F7-B555-DCF82739EEAF}" destId="{B1EFFBFC-27F9-43CA-BBA1-448AEA0E1344}" srcOrd="0" destOrd="0" presId="urn:microsoft.com/office/officeart/2005/8/layout/hList7"/>
    <dgm:cxn modelId="{18EEA35E-8B02-4C71-90C6-631077E24908}" type="presOf" srcId="{6127F6F8-A8EB-4F71-A0C2-8513409ECD5A}" destId="{9F67CC85-C1E5-41F2-A207-49375C8DBD0F}" srcOrd="0" destOrd="0" presId="urn:microsoft.com/office/officeart/2005/8/layout/hList7"/>
    <dgm:cxn modelId="{64212348-58F6-4576-A96E-1E0F59DE5B7C}" srcId="{C2F13D43-EAC3-400B-9F04-0259C00A14C4}" destId="{6127F6F8-A8EB-4F71-A0C2-8513409ECD5A}" srcOrd="1" destOrd="0" parTransId="{1793C037-9155-49C3-B95B-1ABDEC517B01}" sibTransId="{2A082019-8F9C-484B-8208-A344083BA6C4}"/>
    <dgm:cxn modelId="{E44B7B4C-F97B-4B4C-A02F-48F5E4F00163}" type="presOf" srcId="{2A082019-8F9C-484B-8208-A344083BA6C4}" destId="{BAADAFD7-3CDE-4C49-A528-9253C4AD7ED5}" srcOrd="0" destOrd="0" presId="urn:microsoft.com/office/officeart/2005/8/layout/hList7"/>
    <dgm:cxn modelId="{89505972-D441-4156-ABE2-34A649CCF9ED}" type="presOf" srcId="{6AD08D49-7F43-4092-A98D-828E90123E7F}" destId="{9F94131F-A3DB-4B64-8B39-A58C8F0C86EB}" srcOrd="1" destOrd="0" presId="urn:microsoft.com/office/officeart/2005/8/layout/hList7"/>
    <dgm:cxn modelId="{AA39059C-6112-44B9-A4AD-3AA614F89AAF}" type="presOf" srcId="{06855346-DF17-4943-8A3E-1CFD7A7BA0D8}" destId="{1A1CA9E4-B549-47D9-B5E5-E8D69ADBA192}" srcOrd="0" destOrd="0" presId="urn:microsoft.com/office/officeart/2005/8/layout/hList7"/>
    <dgm:cxn modelId="{A840C3A0-A9C8-426A-A852-2E3A99652589}" srcId="{C2F13D43-EAC3-400B-9F04-0259C00A14C4}" destId="{63C83134-7991-46F5-BAF1-7080B9BED468}" srcOrd="4" destOrd="0" parTransId="{E9F2DCD2-80AF-43D3-A2A0-0D154D77FD01}" sibTransId="{B0B505F6-0301-425D-8CB6-D4F4550C01D2}"/>
    <dgm:cxn modelId="{DE6317B0-CAD9-43F0-8E1F-171E6A375553}" srcId="{C2F13D43-EAC3-400B-9F04-0259C00A14C4}" destId="{6AD08D49-7F43-4092-A98D-828E90123E7F}" srcOrd="3" destOrd="0" parTransId="{B255B926-7423-4C07-834D-949C565490C1}" sibTransId="{06855346-DF17-4943-8A3E-1CFD7A7BA0D8}"/>
    <dgm:cxn modelId="{16BAD6B5-BFC8-4174-9179-4EBD6101C630}" srcId="{C2F13D43-EAC3-400B-9F04-0259C00A14C4}" destId="{AF7C6011-F235-457F-82BD-867169ED023E}" srcOrd="0" destOrd="0" parTransId="{B907BB4F-4E6B-4C37-A2A4-1586E6E4355E}" sibTransId="{FE3E4F69-CA70-4F18-8D72-52E829755340}"/>
    <dgm:cxn modelId="{59D0C2BB-4B72-47F2-AC61-E034F82A4E6C}" type="presOf" srcId="{63C83134-7991-46F5-BAF1-7080B9BED468}" destId="{0A3C8D5B-F988-40B3-B641-F47C58CA9E7D}" srcOrd="1" destOrd="0" presId="urn:microsoft.com/office/officeart/2005/8/layout/hList7"/>
    <dgm:cxn modelId="{96522ACE-00F4-4526-BFFB-AC815176C30F}" type="presOf" srcId="{FE3E4F69-CA70-4F18-8D72-52E829755340}" destId="{2B2F2BFF-5F8F-4B95-8E75-19D6CC5CC337}" srcOrd="0" destOrd="0" presId="urn:microsoft.com/office/officeart/2005/8/layout/hList7"/>
    <dgm:cxn modelId="{0964D2D0-726E-4593-82C2-0153FD7B4EF9}" type="presOf" srcId="{6127F6F8-A8EB-4F71-A0C2-8513409ECD5A}" destId="{0270304A-059E-4447-9764-62B19F581893}" srcOrd="1" destOrd="0" presId="urn:microsoft.com/office/officeart/2005/8/layout/hList7"/>
    <dgm:cxn modelId="{492781EC-1CA1-41FD-9A9F-CC1EEB4F8A7A}" type="presOf" srcId="{BB56D45A-EFF3-40E9-BA9E-CA5287A62B58}" destId="{46DC75BD-128B-41E9-9F40-B6A23FC85151}" srcOrd="1" destOrd="0" presId="urn:microsoft.com/office/officeart/2005/8/layout/hList7"/>
    <dgm:cxn modelId="{46BB35FA-2AF9-4575-ACA1-A47BF3849037}" type="presOf" srcId="{AF7C6011-F235-457F-82BD-867169ED023E}" destId="{859FECFF-A659-4658-AE54-3FE210673FB3}" srcOrd="1" destOrd="0" presId="urn:microsoft.com/office/officeart/2005/8/layout/hList7"/>
    <dgm:cxn modelId="{233624FC-9AA2-4EFA-B44F-B1FCC01D0364}" srcId="{C2F13D43-EAC3-400B-9F04-0259C00A14C4}" destId="{BB56D45A-EFF3-40E9-BA9E-CA5287A62B58}" srcOrd="2" destOrd="0" parTransId="{5DA0F414-EF0D-4FDE-9534-A0250EF2B05A}" sibTransId="{20550C6C-02C4-44F7-B555-DCF82739EEAF}"/>
    <dgm:cxn modelId="{9D169E6C-E9E2-400C-8FF2-9AFCE8FB733C}" type="presParOf" srcId="{78441725-EF92-4E4F-9784-F672FBAA73B9}" destId="{69226557-A7DF-4E26-A410-52E2449D031C}" srcOrd="0" destOrd="0" presId="urn:microsoft.com/office/officeart/2005/8/layout/hList7"/>
    <dgm:cxn modelId="{FB7A670A-AA53-4FA1-B81C-83618C91DF6F}" type="presParOf" srcId="{78441725-EF92-4E4F-9784-F672FBAA73B9}" destId="{18A96BFC-0B04-4814-8263-A59C9B9F4B6A}" srcOrd="1" destOrd="0" presId="urn:microsoft.com/office/officeart/2005/8/layout/hList7"/>
    <dgm:cxn modelId="{3E43C492-A42D-4249-A4CC-3CAC6839C167}" type="presParOf" srcId="{18A96BFC-0B04-4814-8263-A59C9B9F4B6A}" destId="{681E3F5B-4515-444F-AB1E-EE1F9D9B679B}" srcOrd="0" destOrd="0" presId="urn:microsoft.com/office/officeart/2005/8/layout/hList7"/>
    <dgm:cxn modelId="{8AAEDB41-B655-4D56-84E1-2F854C96C91F}" type="presParOf" srcId="{681E3F5B-4515-444F-AB1E-EE1F9D9B679B}" destId="{DB8C633E-3DEC-4040-AC9C-2885C6FA0093}" srcOrd="0" destOrd="0" presId="urn:microsoft.com/office/officeart/2005/8/layout/hList7"/>
    <dgm:cxn modelId="{733EB75B-C5F9-4191-8975-FEE42D618838}" type="presParOf" srcId="{681E3F5B-4515-444F-AB1E-EE1F9D9B679B}" destId="{859FECFF-A659-4658-AE54-3FE210673FB3}" srcOrd="1" destOrd="0" presId="urn:microsoft.com/office/officeart/2005/8/layout/hList7"/>
    <dgm:cxn modelId="{42EE0A16-A7A5-4D3C-B949-E1F7BB5D7407}" type="presParOf" srcId="{681E3F5B-4515-444F-AB1E-EE1F9D9B679B}" destId="{D29752D6-DA4A-475C-9639-F21E7E416846}" srcOrd="2" destOrd="0" presId="urn:microsoft.com/office/officeart/2005/8/layout/hList7"/>
    <dgm:cxn modelId="{C2C15FE3-9803-4296-A6F2-13394776AF2C}" type="presParOf" srcId="{681E3F5B-4515-444F-AB1E-EE1F9D9B679B}" destId="{E5AF5432-76C6-4A1C-B03D-8EC4879DA016}" srcOrd="3" destOrd="0" presId="urn:microsoft.com/office/officeart/2005/8/layout/hList7"/>
    <dgm:cxn modelId="{72DD25E1-330C-4398-80B1-8A514F041D36}" type="presParOf" srcId="{18A96BFC-0B04-4814-8263-A59C9B9F4B6A}" destId="{2B2F2BFF-5F8F-4B95-8E75-19D6CC5CC337}" srcOrd="1" destOrd="0" presId="urn:microsoft.com/office/officeart/2005/8/layout/hList7"/>
    <dgm:cxn modelId="{03789B84-C447-4EB3-B397-0B9B58F74B55}" type="presParOf" srcId="{18A96BFC-0B04-4814-8263-A59C9B9F4B6A}" destId="{8F133437-859B-4C22-87B0-B73A34159647}" srcOrd="2" destOrd="0" presId="urn:microsoft.com/office/officeart/2005/8/layout/hList7"/>
    <dgm:cxn modelId="{60145F8D-D519-435D-A06B-6EEFB30A9D2E}" type="presParOf" srcId="{8F133437-859B-4C22-87B0-B73A34159647}" destId="{9F67CC85-C1E5-41F2-A207-49375C8DBD0F}" srcOrd="0" destOrd="0" presId="urn:microsoft.com/office/officeart/2005/8/layout/hList7"/>
    <dgm:cxn modelId="{42914C60-BBD1-4492-9EE4-3AB226652C9B}" type="presParOf" srcId="{8F133437-859B-4C22-87B0-B73A34159647}" destId="{0270304A-059E-4447-9764-62B19F581893}" srcOrd="1" destOrd="0" presId="urn:microsoft.com/office/officeart/2005/8/layout/hList7"/>
    <dgm:cxn modelId="{64907334-8B3D-424A-8FF8-4175A509A1FE}" type="presParOf" srcId="{8F133437-859B-4C22-87B0-B73A34159647}" destId="{96BE36E7-CAC3-4891-93AF-3B5FE56D3558}" srcOrd="2" destOrd="0" presId="urn:microsoft.com/office/officeart/2005/8/layout/hList7"/>
    <dgm:cxn modelId="{FE072CC3-230E-4F17-A892-6B728097BC6F}" type="presParOf" srcId="{8F133437-859B-4C22-87B0-B73A34159647}" destId="{9C8E149D-7CCF-4E75-A0F7-81F24130FC2A}" srcOrd="3" destOrd="0" presId="urn:microsoft.com/office/officeart/2005/8/layout/hList7"/>
    <dgm:cxn modelId="{240D42D1-71B0-428D-9973-85B1E02AE1E9}" type="presParOf" srcId="{18A96BFC-0B04-4814-8263-A59C9B9F4B6A}" destId="{BAADAFD7-3CDE-4C49-A528-9253C4AD7ED5}" srcOrd="3" destOrd="0" presId="urn:microsoft.com/office/officeart/2005/8/layout/hList7"/>
    <dgm:cxn modelId="{BC47C04D-986C-474D-AA70-A0D1F1075E81}" type="presParOf" srcId="{18A96BFC-0B04-4814-8263-A59C9B9F4B6A}" destId="{29A232F9-B47A-4113-818D-FE11E8FECAD0}" srcOrd="4" destOrd="0" presId="urn:microsoft.com/office/officeart/2005/8/layout/hList7"/>
    <dgm:cxn modelId="{EE86948C-CAEF-42C3-9CAC-975FD968E3A7}" type="presParOf" srcId="{29A232F9-B47A-4113-818D-FE11E8FECAD0}" destId="{34BBA3A2-13BA-4730-B20A-7C50FBEA9E00}" srcOrd="0" destOrd="0" presId="urn:microsoft.com/office/officeart/2005/8/layout/hList7"/>
    <dgm:cxn modelId="{F5678B24-ABDE-452E-91AD-FB25F222C3F9}" type="presParOf" srcId="{29A232F9-B47A-4113-818D-FE11E8FECAD0}" destId="{46DC75BD-128B-41E9-9F40-B6A23FC85151}" srcOrd="1" destOrd="0" presId="urn:microsoft.com/office/officeart/2005/8/layout/hList7"/>
    <dgm:cxn modelId="{F247FE22-71B7-4DA6-83EE-4721592E9074}" type="presParOf" srcId="{29A232F9-B47A-4113-818D-FE11E8FECAD0}" destId="{B7C9695A-FB11-42FB-9D2A-7A1D8E25E025}" srcOrd="2" destOrd="0" presId="urn:microsoft.com/office/officeart/2005/8/layout/hList7"/>
    <dgm:cxn modelId="{10B7EA76-216C-4F66-9240-B9AE133631D1}" type="presParOf" srcId="{29A232F9-B47A-4113-818D-FE11E8FECAD0}" destId="{FB53C397-D963-4812-8F0C-6927809360C3}" srcOrd="3" destOrd="0" presId="urn:microsoft.com/office/officeart/2005/8/layout/hList7"/>
    <dgm:cxn modelId="{85B3E3B2-36FE-47C4-9D41-305C23559E5C}" type="presParOf" srcId="{18A96BFC-0B04-4814-8263-A59C9B9F4B6A}" destId="{B1EFFBFC-27F9-43CA-BBA1-448AEA0E1344}" srcOrd="5" destOrd="0" presId="urn:microsoft.com/office/officeart/2005/8/layout/hList7"/>
    <dgm:cxn modelId="{4F4B9013-1AE1-42D1-85B8-2BE8DAB22952}" type="presParOf" srcId="{18A96BFC-0B04-4814-8263-A59C9B9F4B6A}" destId="{FA13A91A-D889-47C0-BE08-D79080B5F6ED}" srcOrd="6" destOrd="0" presId="urn:microsoft.com/office/officeart/2005/8/layout/hList7"/>
    <dgm:cxn modelId="{FF3ACFA0-5371-4EB2-9F6A-E8026CC979A9}" type="presParOf" srcId="{FA13A91A-D889-47C0-BE08-D79080B5F6ED}" destId="{E0F75995-9576-4C6A-A41B-12A98E3464A5}" srcOrd="0" destOrd="0" presId="urn:microsoft.com/office/officeart/2005/8/layout/hList7"/>
    <dgm:cxn modelId="{E8DDD380-D90D-4EC3-A987-7540CFC33DF6}" type="presParOf" srcId="{FA13A91A-D889-47C0-BE08-D79080B5F6ED}" destId="{9F94131F-A3DB-4B64-8B39-A58C8F0C86EB}" srcOrd="1" destOrd="0" presId="urn:microsoft.com/office/officeart/2005/8/layout/hList7"/>
    <dgm:cxn modelId="{8BAA58A3-9C35-4E12-8E0F-54029ADBA461}" type="presParOf" srcId="{FA13A91A-D889-47C0-BE08-D79080B5F6ED}" destId="{1A6684B7-6414-4440-80C3-F7597308D623}" srcOrd="2" destOrd="0" presId="urn:microsoft.com/office/officeart/2005/8/layout/hList7"/>
    <dgm:cxn modelId="{66FD2E9E-9606-40A4-BD0B-18CA1F036680}" type="presParOf" srcId="{FA13A91A-D889-47C0-BE08-D79080B5F6ED}" destId="{8142054E-BF24-4A8A-A116-188889DB9575}" srcOrd="3" destOrd="0" presId="urn:microsoft.com/office/officeart/2005/8/layout/hList7"/>
    <dgm:cxn modelId="{B30F1FE3-7723-4F05-A92D-D24611F0DFFD}" type="presParOf" srcId="{18A96BFC-0B04-4814-8263-A59C9B9F4B6A}" destId="{1A1CA9E4-B549-47D9-B5E5-E8D69ADBA192}" srcOrd="7" destOrd="0" presId="urn:microsoft.com/office/officeart/2005/8/layout/hList7"/>
    <dgm:cxn modelId="{A518E266-9227-4FD0-B151-FD5ECC4A561B}" type="presParOf" srcId="{18A96BFC-0B04-4814-8263-A59C9B9F4B6A}" destId="{E2C8F303-5068-4401-B327-243B3DFAA6DF}" srcOrd="8" destOrd="0" presId="urn:microsoft.com/office/officeart/2005/8/layout/hList7"/>
    <dgm:cxn modelId="{B1C06D7E-CFDC-477E-BAA1-1F34B71B2C68}" type="presParOf" srcId="{E2C8F303-5068-4401-B327-243B3DFAA6DF}" destId="{1E2FF33B-36FC-481F-A607-4BD6CF4D9AFC}" srcOrd="0" destOrd="0" presId="urn:microsoft.com/office/officeart/2005/8/layout/hList7"/>
    <dgm:cxn modelId="{2EB3191E-CE88-4BF0-9EBB-0F32102E0629}" type="presParOf" srcId="{E2C8F303-5068-4401-B327-243B3DFAA6DF}" destId="{0A3C8D5B-F988-40B3-B641-F47C58CA9E7D}" srcOrd="1" destOrd="0" presId="urn:microsoft.com/office/officeart/2005/8/layout/hList7"/>
    <dgm:cxn modelId="{57E1EA5A-9912-4988-B4B1-B96CDF4EB6B8}" type="presParOf" srcId="{E2C8F303-5068-4401-B327-243B3DFAA6DF}" destId="{05CFA054-8E55-4ED8-88F8-D794B08C55C5}" srcOrd="2" destOrd="0" presId="urn:microsoft.com/office/officeart/2005/8/layout/hList7"/>
    <dgm:cxn modelId="{D7EBDBA3-897E-4241-8080-0361CCCB5A16}" type="presParOf" srcId="{E2C8F303-5068-4401-B327-243B3DFAA6DF}" destId="{A25B9182-06FA-4FD4-8A49-2A82C1C2B4C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19F455-E064-4DCA-849B-24E706317E9F}"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IN"/>
        </a:p>
      </dgm:t>
    </dgm:pt>
    <dgm:pt modelId="{2F65FA0F-6F93-4072-8823-18BEAB060326}">
      <dgm:prSet phldrT="[Text]"/>
      <dgm:spPr/>
      <dgm:t>
        <a:bodyPr/>
        <a:lstStyle/>
        <a:p>
          <a:r>
            <a:rPr lang="en-US" b="1" dirty="0"/>
            <a:t>Trust the food chain</a:t>
          </a:r>
          <a:endParaRPr lang="en-IN" b="1" dirty="0"/>
        </a:p>
      </dgm:t>
    </dgm:pt>
    <dgm:pt modelId="{C0B75C54-786E-4000-A750-3C41360DF87C}" type="parTrans" cxnId="{3E713916-0867-4A57-B73A-851C89AA98C9}">
      <dgm:prSet/>
      <dgm:spPr/>
      <dgm:t>
        <a:bodyPr/>
        <a:lstStyle/>
        <a:p>
          <a:endParaRPr lang="en-IN" b="1"/>
        </a:p>
      </dgm:t>
    </dgm:pt>
    <dgm:pt modelId="{318499D7-45EB-4270-9C8F-03CEAC624E32}" type="sibTrans" cxnId="{3E713916-0867-4A57-B73A-851C89AA98C9}">
      <dgm:prSet/>
      <dgm:spPr/>
      <dgm:t>
        <a:bodyPr/>
        <a:lstStyle/>
        <a:p>
          <a:endParaRPr lang="en-IN" b="1"/>
        </a:p>
      </dgm:t>
    </dgm:pt>
    <dgm:pt modelId="{767737FB-67B8-4ECE-ADC3-49B62950B752}">
      <dgm:prSet phldrT="[Text]"/>
      <dgm:spPr/>
      <dgm:t>
        <a:bodyPr/>
        <a:lstStyle/>
        <a:p>
          <a:r>
            <a:rPr lang="en-US" b="1" dirty="0"/>
            <a:t>Real-time scalability </a:t>
          </a:r>
          <a:endParaRPr lang="en-IN" b="1" dirty="0"/>
        </a:p>
      </dgm:t>
    </dgm:pt>
    <dgm:pt modelId="{753764F6-F562-453D-8974-4742E08F6D03}" type="parTrans" cxnId="{26E3E20C-76F2-4DA3-BD39-563E5F35EC5C}">
      <dgm:prSet/>
      <dgm:spPr/>
      <dgm:t>
        <a:bodyPr/>
        <a:lstStyle/>
        <a:p>
          <a:endParaRPr lang="en-IN" b="1"/>
        </a:p>
      </dgm:t>
    </dgm:pt>
    <dgm:pt modelId="{3C9EDCBA-2706-4CAE-9CA6-899A17E12B63}" type="sibTrans" cxnId="{26E3E20C-76F2-4DA3-BD39-563E5F35EC5C}">
      <dgm:prSet/>
      <dgm:spPr/>
      <dgm:t>
        <a:bodyPr/>
        <a:lstStyle/>
        <a:p>
          <a:endParaRPr lang="en-IN" b="1"/>
        </a:p>
      </dgm:t>
    </dgm:pt>
    <dgm:pt modelId="{C366C262-3366-41A1-B97C-803F03E5DD04}">
      <dgm:prSet phldrT="[Text]"/>
      <dgm:spPr/>
      <dgm:t>
        <a:bodyPr/>
        <a:lstStyle/>
        <a:p>
          <a:r>
            <a:rPr lang="en-US" b="1" dirty="0"/>
            <a:t>Advanced analytics Insights</a:t>
          </a:r>
          <a:endParaRPr lang="en-IN" b="1" dirty="0"/>
        </a:p>
      </dgm:t>
    </dgm:pt>
    <dgm:pt modelId="{A319CF78-BAC4-4B0E-AE3A-16D624F47C51}" type="parTrans" cxnId="{F29268CC-E275-463F-9F07-B41C8B08C239}">
      <dgm:prSet/>
      <dgm:spPr/>
      <dgm:t>
        <a:bodyPr/>
        <a:lstStyle/>
        <a:p>
          <a:endParaRPr lang="en-IN" b="1"/>
        </a:p>
      </dgm:t>
    </dgm:pt>
    <dgm:pt modelId="{A4F36809-2AA3-47EF-9241-313FE6C5C2F0}" type="sibTrans" cxnId="{F29268CC-E275-463F-9F07-B41C8B08C239}">
      <dgm:prSet/>
      <dgm:spPr/>
      <dgm:t>
        <a:bodyPr/>
        <a:lstStyle/>
        <a:p>
          <a:endParaRPr lang="en-IN" b="1"/>
        </a:p>
      </dgm:t>
    </dgm:pt>
    <dgm:pt modelId="{CD955798-A898-497E-AF6D-3EEF4B41B0DE}">
      <dgm:prSet phldrT="[Text]"/>
      <dgm:spPr/>
      <dgm:t>
        <a:bodyPr/>
        <a:lstStyle/>
        <a:p>
          <a:r>
            <a:rPr lang="en-US" b="1" dirty="0"/>
            <a:t>IoT Devices</a:t>
          </a:r>
          <a:endParaRPr lang="en-IN" b="1" dirty="0"/>
        </a:p>
      </dgm:t>
    </dgm:pt>
    <dgm:pt modelId="{7320C1E0-33C2-4529-BFA7-0C72490B3137}" type="parTrans" cxnId="{3B79BCDA-B654-4C80-B3A9-FD655B9EE829}">
      <dgm:prSet/>
      <dgm:spPr/>
      <dgm:t>
        <a:bodyPr/>
        <a:lstStyle/>
        <a:p>
          <a:endParaRPr lang="en-IN" b="1"/>
        </a:p>
      </dgm:t>
    </dgm:pt>
    <dgm:pt modelId="{21DD1583-FC91-4750-937E-6F55C0C78367}" type="sibTrans" cxnId="{3B79BCDA-B654-4C80-B3A9-FD655B9EE829}">
      <dgm:prSet/>
      <dgm:spPr/>
      <dgm:t>
        <a:bodyPr/>
        <a:lstStyle/>
        <a:p>
          <a:endParaRPr lang="en-IN" b="1"/>
        </a:p>
      </dgm:t>
    </dgm:pt>
    <dgm:pt modelId="{64E6E49F-C889-4091-8CAB-575769845072}">
      <dgm:prSet phldrT="[Text]"/>
      <dgm:spPr/>
      <dgm:t>
        <a:bodyPr/>
        <a:lstStyle/>
        <a:p>
          <a:r>
            <a:rPr lang="en-US" b="1" dirty="0"/>
            <a:t>Transparency Tool</a:t>
          </a:r>
          <a:endParaRPr lang="en-IN" b="1" dirty="0"/>
        </a:p>
      </dgm:t>
    </dgm:pt>
    <dgm:pt modelId="{88318AF0-A876-4758-B7EA-4ACA8DA3B95F}" type="parTrans" cxnId="{87B23BB7-0D14-449D-96FF-FCCCC9DCDB39}">
      <dgm:prSet/>
      <dgm:spPr/>
      <dgm:t>
        <a:bodyPr/>
        <a:lstStyle/>
        <a:p>
          <a:endParaRPr lang="en-IN" b="1"/>
        </a:p>
      </dgm:t>
    </dgm:pt>
    <dgm:pt modelId="{C9BE409A-1C08-4CEC-A3E7-54EBE7ED79CF}" type="sibTrans" cxnId="{87B23BB7-0D14-449D-96FF-FCCCC9DCDB39}">
      <dgm:prSet/>
      <dgm:spPr/>
      <dgm:t>
        <a:bodyPr/>
        <a:lstStyle/>
        <a:p>
          <a:endParaRPr lang="en-IN" b="1"/>
        </a:p>
      </dgm:t>
    </dgm:pt>
    <dgm:pt modelId="{DE1FC649-6D21-4F17-8529-8031B2C9D159}">
      <dgm:prSet/>
      <dgm:spPr>
        <a:solidFill>
          <a:srgbClr val="00B0F0"/>
        </a:solidFill>
      </dgm:spPr>
      <dgm:t>
        <a:bodyPr/>
        <a:lstStyle/>
        <a:p>
          <a:r>
            <a:rPr lang="en-US" b="1" dirty="0"/>
            <a:t>Seamless Integration</a:t>
          </a:r>
          <a:endParaRPr lang="en-IN" b="1" dirty="0"/>
        </a:p>
      </dgm:t>
    </dgm:pt>
    <dgm:pt modelId="{F2215989-4223-4BB3-8A67-2C16EED9F8E4}" type="parTrans" cxnId="{55D9DE73-D4F0-443A-B19A-3DCD7550CF3D}">
      <dgm:prSet/>
      <dgm:spPr/>
      <dgm:t>
        <a:bodyPr/>
        <a:lstStyle/>
        <a:p>
          <a:endParaRPr lang="en-IN" b="1"/>
        </a:p>
      </dgm:t>
    </dgm:pt>
    <dgm:pt modelId="{D650327B-CEFD-4032-9BBC-CD69933ECC5C}" type="sibTrans" cxnId="{55D9DE73-D4F0-443A-B19A-3DCD7550CF3D}">
      <dgm:prSet/>
      <dgm:spPr/>
      <dgm:t>
        <a:bodyPr/>
        <a:lstStyle/>
        <a:p>
          <a:endParaRPr lang="en-IN" b="1"/>
        </a:p>
      </dgm:t>
    </dgm:pt>
    <dgm:pt modelId="{8DB40B3E-90C1-4A73-9D76-A9A2383C49BA}" type="pres">
      <dgm:prSet presAssocID="{DF19F455-E064-4DCA-849B-24E706317E9F}" presName="Name0" presStyleCnt="0">
        <dgm:presLayoutVars>
          <dgm:chMax val="1"/>
          <dgm:dir/>
          <dgm:animLvl val="ctr"/>
          <dgm:resizeHandles val="exact"/>
        </dgm:presLayoutVars>
      </dgm:prSet>
      <dgm:spPr/>
    </dgm:pt>
    <dgm:pt modelId="{22D79DB9-C631-438A-B1F3-3D3B54EE1BFE}" type="pres">
      <dgm:prSet presAssocID="{2F65FA0F-6F93-4072-8823-18BEAB060326}" presName="centerShape" presStyleLbl="node0" presStyleIdx="0" presStyleCnt="1"/>
      <dgm:spPr/>
    </dgm:pt>
    <dgm:pt modelId="{D982A61E-DDDD-4FDF-B0E2-C1DD966B5746}" type="pres">
      <dgm:prSet presAssocID="{767737FB-67B8-4ECE-ADC3-49B62950B752}" presName="node" presStyleLbl="node1" presStyleIdx="0" presStyleCnt="5">
        <dgm:presLayoutVars>
          <dgm:bulletEnabled val="1"/>
        </dgm:presLayoutVars>
      </dgm:prSet>
      <dgm:spPr/>
    </dgm:pt>
    <dgm:pt modelId="{B3498162-93B1-4596-9835-9916C50DB76C}" type="pres">
      <dgm:prSet presAssocID="{767737FB-67B8-4ECE-ADC3-49B62950B752}" presName="dummy" presStyleCnt="0"/>
      <dgm:spPr/>
    </dgm:pt>
    <dgm:pt modelId="{57164FE5-E4B1-4051-A427-1BCDE8783349}" type="pres">
      <dgm:prSet presAssocID="{3C9EDCBA-2706-4CAE-9CA6-899A17E12B63}" presName="sibTrans" presStyleLbl="sibTrans2D1" presStyleIdx="0" presStyleCnt="5"/>
      <dgm:spPr/>
    </dgm:pt>
    <dgm:pt modelId="{7F31C9F9-5749-47C2-A33B-F50DB20842BD}" type="pres">
      <dgm:prSet presAssocID="{C366C262-3366-41A1-B97C-803F03E5DD04}" presName="node" presStyleLbl="node1" presStyleIdx="1" presStyleCnt="5">
        <dgm:presLayoutVars>
          <dgm:bulletEnabled val="1"/>
        </dgm:presLayoutVars>
      </dgm:prSet>
      <dgm:spPr/>
    </dgm:pt>
    <dgm:pt modelId="{BE6DC4C7-7270-442B-A856-4BDB269678FA}" type="pres">
      <dgm:prSet presAssocID="{C366C262-3366-41A1-B97C-803F03E5DD04}" presName="dummy" presStyleCnt="0"/>
      <dgm:spPr/>
    </dgm:pt>
    <dgm:pt modelId="{FAB47958-8B13-486A-B037-286A79D074FB}" type="pres">
      <dgm:prSet presAssocID="{A4F36809-2AA3-47EF-9241-313FE6C5C2F0}" presName="sibTrans" presStyleLbl="sibTrans2D1" presStyleIdx="1" presStyleCnt="5"/>
      <dgm:spPr/>
    </dgm:pt>
    <dgm:pt modelId="{46127ACA-7020-4A77-914D-F19697795025}" type="pres">
      <dgm:prSet presAssocID="{CD955798-A898-497E-AF6D-3EEF4B41B0DE}" presName="node" presStyleLbl="node1" presStyleIdx="2" presStyleCnt="5">
        <dgm:presLayoutVars>
          <dgm:bulletEnabled val="1"/>
        </dgm:presLayoutVars>
      </dgm:prSet>
      <dgm:spPr/>
    </dgm:pt>
    <dgm:pt modelId="{04F8AD71-3AA7-43AE-9881-1CA6BF1706EE}" type="pres">
      <dgm:prSet presAssocID="{CD955798-A898-497E-AF6D-3EEF4B41B0DE}" presName="dummy" presStyleCnt="0"/>
      <dgm:spPr/>
    </dgm:pt>
    <dgm:pt modelId="{79E4BB04-9D67-4F50-8AF3-D19DE9EBD44C}" type="pres">
      <dgm:prSet presAssocID="{21DD1583-FC91-4750-937E-6F55C0C78367}" presName="sibTrans" presStyleLbl="sibTrans2D1" presStyleIdx="2" presStyleCnt="5"/>
      <dgm:spPr/>
    </dgm:pt>
    <dgm:pt modelId="{1284AD3E-671C-4707-9ECE-DB75448BB485}" type="pres">
      <dgm:prSet presAssocID="{64E6E49F-C889-4091-8CAB-575769845072}" presName="node" presStyleLbl="node1" presStyleIdx="3" presStyleCnt="5">
        <dgm:presLayoutVars>
          <dgm:bulletEnabled val="1"/>
        </dgm:presLayoutVars>
      </dgm:prSet>
      <dgm:spPr/>
    </dgm:pt>
    <dgm:pt modelId="{42B979A1-55F0-4D1F-A05F-FD4E9EE8CE78}" type="pres">
      <dgm:prSet presAssocID="{64E6E49F-C889-4091-8CAB-575769845072}" presName="dummy" presStyleCnt="0"/>
      <dgm:spPr/>
    </dgm:pt>
    <dgm:pt modelId="{41031D60-1C08-46E5-B491-27E99EB0888F}" type="pres">
      <dgm:prSet presAssocID="{C9BE409A-1C08-4CEC-A3E7-54EBE7ED79CF}" presName="sibTrans" presStyleLbl="sibTrans2D1" presStyleIdx="3" presStyleCnt="5"/>
      <dgm:spPr/>
    </dgm:pt>
    <dgm:pt modelId="{FFC6440C-65A3-4375-ADD3-FE57459E397D}" type="pres">
      <dgm:prSet presAssocID="{DE1FC649-6D21-4F17-8529-8031B2C9D159}" presName="node" presStyleLbl="node1" presStyleIdx="4" presStyleCnt="5">
        <dgm:presLayoutVars>
          <dgm:bulletEnabled val="1"/>
        </dgm:presLayoutVars>
      </dgm:prSet>
      <dgm:spPr/>
    </dgm:pt>
    <dgm:pt modelId="{12868037-67A7-44AF-8AC1-D135D004193C}" type="pres">
      <dgm:prSet presAssocID="{DE1FC649-6D21-4F17-8529-8031B2C9D159}" presName="dummy" presStyleCnt="0"/>
      <dgm:spPr/>
    </dgm:pt>
    <dgm:pt modelId="{310056FD-F0D4-4A06-B59A-5B3A8583FAE3}" type="pres">
      <dgm:prSet presAssocID="{D650327B-CEFD-4032-9BBC-CD69933ECC5C}" presName="sibTrans" presStyleLbl="sibTrans2D1" presStyleIdx="4" presStyleCnt="5"/>
      <dgm:spPr/>
    </dgm:pt>
  </dgm:ptLst>
  <dgm:cxnLst>
    <dgm:cxn modelId="{C0C81501-989D-4F08-BD33-3E52EC5DDFA5}" type="presOf" srcId="{2F65FA0F-6F93-4072-8823-18BEAB060326}" destId="{22D79DB9-C631-438A-B1F3-3D3B54EE1BFE}" srcOrd="0" destOrd="0" presId="urn:microsoft.com/office/officeart/2005/8/layout/radial6"/>
    <dgm:cxn modelId="{FB6F7306-8730-4F46-8EC2-F8D28AA004DE}" type="presOf" srcId="{CD955798-A898-497E-AF6D-3EEF4B41B0DE}" destId="{46127ACA-7020-4A77-914D-F19697795025}" srcOrd="0" destOrd="0" presId="urn:microsoft.com/office/officeart/2005/8/layout/radial6"/>
    <dgm:cxn modelId="{87A9F30A-E766-4928-9C50-AD8CD9308937}" type="presOf" srcId="{DE1FC649-6D21-4F17-8529-8031B2C9D159}" destId="{FFC6440C-65A3-4375-ADD3-FE57459E397D}" srcOrd="0" destOrd="0" presId="urn:microsoft.com/office/officeart/2005/8/layout/radial6"/>
    <dgm:cxn modelId="{26E3E20C-76F2-4DA3-BD39-563E5F35EC5C}" srcId="{2F65FA0F-6F93-4072-8823-18BEAB060326}" destId="{767737FB-67B8-4ECE-ADC3-49B62950B752}" srcOrd="0" destOrd="0" parTransId="{753764F6-F562-453D-8974-4742E08F6D03}" sibTransId="{3C9EDCBA-2706-4CAE-9CA6-899A17E12B63}"/>
    <dgm:cxn modelId="{3E713916-0867-4A57-B73A-851C89AA98C9}" srcId="{DF19F455-E064-4DCA-849B-24E706317E9F}" destId="{2F65FA0F-6F93-4072-8823-18BEAB060326}" srcOrd="0" destOrd="0" parTransId="{C0B75C54-786E-4000-A750-3C41360DF87C}" sibTransId="{318499D7-45EB-4270-9C8F-03CEAC624E32}"/>
    <dgm:cxn modelId="{DBF40017-B014-4DAE-A5A6-CA0EC536CCDC}" type="presOf" srcId="{A4F36809-2AA3-47EF-9241-313FE6C5C2F0}" destId="{FAB47958-8B13-486A-B037-286A79D074FB}" srcOrd="0" destOrd="0" presId="urn:microsoft.com/office/officeart/2005/8/layout/radial6"/>
    <dgm:cxn modelId="{0FC1BF67-A36C-4B31-BE1B-06B4064145A1}" type="presOf" srcId="{C366C262-3366-41A1-B97C-803F03E5DD04}" destId="{7F31C9F9-5749-47C2-A33B-F50DB20842BD}" srcOrd="0" destOrd="0" presId="urn:microsoft.com/office/officeart/2005/8/layout/radial6"/>
    <dgm:cxn modelId="{C9092668-6FE2-48C9-B0C0-E773E90CCB8C}" type="presOf" srcId="{D650327B-CEFD-4032-9BBC-CD69933ECC5C}" destId="{310056FD-F0D4-4A06-B59A-5B3A8583FAE3}" srcOrd="0" destOrd="0" presId="urn:microsoft.com/office/officeart/2005/8/layout/radial6"/>
    <dgm:cxn modelId="{55D9DE73-D4F0-443A-B19A-3DCD7550CF3D}" srcId="{2F65FA0F-6F93-4072-8823-18BEAB060326}" destId="{DE1FC649-6D21-4F17-8529-8031B2C9D159}" srcOrd="4" destOrd="0" parTransId="{F2215989-4223-4BB3-8A67-2C16EED9F8E4}" sibTransId="{D650327B-CEFD-4032-9BBC-CD69933ECC5C}"/>
    <dgm:cxn modelId="{5C6AF159-5D51-4F41-A1E9-5F09772F2B00}" type="presOf" srcId="{DF19F455-E064-4DCA-849B-24E706317E9F}" destId="{8DB40B3E-90C1-4A73-9D76-A9A2383C49BA}" srcOrd="0" destOrd="0" presId="urn:microsoft.com/office/officeart/2005/8/layout/radial6"/>
    <dgm:cxn modelId="{DAAAAE7A-C218-47C0-8D67-13E64C8568EA}" type="presOf" srcId="{21DD1583-FC91-4750-937E-6F55C0C78367}" destId="{79E4BB04-9D67-4F50-8AF3-D19DE9EBD44C}" srcOrd="0" destOrd="0" presId="urn:microsoft.com/office/officeart/2005/8/layout/radial6"/>
    <dgm:cxn modelId="{9F335185-CA9C-4A34-8AE6-63E0B0A40170}" type="presOf" srcId="{C9BE409A-1C08-4CEC-A3E7-54EBE7ED79CF}" destId="{41031D60-1C08-46E5-B491-27E99EB0888F}" srcOrd="0" destOrd="0" presId="urn:microsoft.com/office/officeart/2005/8/layout/radial6"/>
    <dgm:cxn modelId="{B1E89C86-276C-4466-9D93-BDC08DACA96F}" type="presOf" srcId="{767737FB-67B8-4ECE-ADC3-49B62950B752}" destId="{D982A61E-DDDD-4FDF-B0E2-C1DD966B5746}" srcOrd="0" destOrd="0" presId="urn:microsoft.com/office/officeart/2005/8/layout/radial6"/>
    <dgm:cxn modelId="{7C9E7787-B673-4224-8514-A9452D3011FA}" type="presOf" srcId="{64E6E49F-C889-4091-8CAB-575769845072}" destId="{1284AD3E-671C-4707-9ECE-DB75448BB485}" srcOrd="0" destOrd="0" presId="urn:microsoft.com/office/officeart/2005/8/layout/radial6"/>
    <dgm:cxn modelId="{E9A46C8C-7D63-47ED-9D71-02DFACE7CB01}" type="presOf" srcId="{3C9EDCBA-2706-4CAE-9CA6-899A17E12B63}" destId="{57164FE5-E4B1-4051-A427-1BCDE8783349}" srcOrd="0" destOrd="0" presId="urn:microsoft.com/office/officeart/2005/8/layout/radial6"/>
    <dgm:cxn modelId="{87B23BB7-0D14-449D-96FF-FCCCC9DCDB39}" srcId="{2F65FA0F-6F93-4072-8823-18BEAB060326}" destId="{64E6E49F-C889-4091-8CAB-575769845072}" srcOrd="3" destOrd="0" parTransId="{88318AF0-A876-4758-B7EA-4ACA8DA3B95F}" sibTransId="{C9BE409A-1C08-4CEC-A3E7-54EBE7ED79CF}"/>
    <dgm:cxn modelId="{F29268CC-E275-463F-9F07-B41C8B08C239}" srcId="{2F65FA0F-6F93-4072-8823-18BEAB060326}" destId="{C366C262-3366-41A1-B97C-803F03E5DD04}" srcOrd="1" destOrd="0" parTransId="{A319CF78-BAC4-4B0E-AE3A-16D624F47C51}" sibTransId="{A4F36809-2AA3-47EF-9241-313FE6C5C2F0}"/>
    <dgm:cxn modelId="{3B79BCDA-B654-4C80-B3A9-FD655B9EE829}" srcId="{2F65FA0F-6F93-4072-8823-18BEAB060326}" destId="{CD955798-A898-497E-AF6D-3EEF4B41B0DE}" srcOrd="2" destOrd="0" parTransId="{7320C1E0-33C2-4529-BFA7-0C72490B3137}" sibTransId="{21DD1583-FC91-4750-937E-6F55C0C78367}"/>
    <dgm:cxn modelId="{0108A54C-8171-4C88-A2B4-8A85D25B6587}" type="presParOf" srcId="{8DB40B3E-90C1-4A73-9D76-A9A2383C49BA}" destId="{22D79DB9-C631-438A-B1F3-3D3B54EE1BFE}" srcOrd="0" destOrd="0" presId="urn:microsoft.com/office/officeart/2005/8/layout/radial6"/>
    <dgm:cxn modelId="{DBF5C86C-57A9-431C-91C0-77E7C8EAEC62}" type="presParOf" srcId="{8DB40B3E-90C1-4A73-9D76-A9A2383C49BA}" destId="{D982A61E-DDDD-4FDF-B0E2-C1DD966B5746}" srcOrd="1" destOrd="0" presId="urn:microsoft.com/office/officeart/2005/8/layout/radial6"/>
    <dgm:cxn modelId="{A548BCC9-0372-43D2-912B-E5758E546093}" type="presParOf" srcId="{8DB40B3E-90C1-4A73-9D76-A9A2383C49BA}" destId="{B3498162-93B1-4596-9835-9916C50DB76C}" srcOrd="2" destOrd="0" presId="urn:microsoft.com/office/officeart/2005/8/layout/radial6"/>
    <dgm:cxn modelId="{B45583B4-A8A0-4B70-A146-D36CC5D012AE}" type="presParOf" srcId="{8DB40B3E-90C1-4A73-9D76-A9A2383C49BA}" destId="{57164FE5-E4B1-4051-A427-1BCDE8783349}" srcOrd="3" destOrd="0" presId="urn:microsoft.com/office/officeart/2005/8/layout/radial6"/>
    <dgm:cxn modelId="{00C4F6BE-EC65-4588-9E30-A81A39A7F5CD}" type="presParOf" srcId="{8DB40B3E-90C1-4A73-9D76-A9A2383C49BA}" destId="{7F31C9F9-5749-47C2-A33B-F50DB20842BD}" srcOrd="4" destOrd="0" presId="urn:microsoft.com/office/officeart/2005/8/layout/radial6"/>
    <dgm:cxn modelId="{507BEF11-43B7-48D5-B440-E5F9D638B4FF}" type="presParOf" srcId="{8DB40B3E-90C1-4A73-9D76-A9A2383C49BA}" destId="{BE6DC4C7-7270-442B-A856-4BDB269678FA}" srcOrd="5" destOrd="0" presId="urn:microsoft.com/office/officeart/2005/8/layout/radial6"/>
    <dgm:cxn modelId="{D21F64FE-0651-4B65-9996-C606035BE51F}" type="presParOf" srcId="{8DB40B3E-90C1-4A73-9D76-A9A2383C49BA}" destId="{FAB47958-8B13-486A-B037-286A79D074FB}" srcOrd="6" destOrd="0" presId="urn:microsoft.com/office/officeart/2005/8/layout/radial6"/>
    <dgm:cxn modelId="{8E64DBA5-3811-454E-8F5A-B66F846501AF}" type="presParOf" srcId="{8DB40B3E-90C1-4A73-9D76-A9A2383C49BA}" destId="{46127ACA-7020-4A77-914D-F19697795025}" srcOrd="7" destOrd="0" presId="urn:microsoft.com/office/officeart/2005/8/layout/radial6"/>
    <dgm:cxn modelId="{540682F2-25E1-4744-8DAF-E3690E8C8C17}" type="presParOf" srcId="{8DB40B3E-90C1-4A73-9D76-A9A2383C49BA}" destId="{04F8AD71-3AA7-43AE-9881-1CA6BF1706EE}" srcOrd="8" destOrd="0" presId="urn:microsoft.com/office/officeart/2005/8/layout/radial6"/>
    <dgm:cxn modelId="{F4471044-C9BE-4646-A107-AC478B69DCA9}" type="presParOf" srcId="{8DB40B3E-90C1-4A73-9D76-A9A2383C49BA}" destId="{79E4BB04-9D67-4F50-8AF3-D19DE9EBD44C}" srcOrd="9" destOrd="0" presId="urn:microsoft.com/office/officeart/2005/8/layout/radial6"/>
    <dgm:cxn modelId="{321F0B8F-18DE-42D0-9B63-B7A73D55A64B}" type="presParOf" srcId="{8DB40B3E-90C1-4A73-9D76-A9A2383C49BA}" destId="{1284AD3E-671C-4707-9ECE-DB75448BB485}" srcOrd="10" destOrd="0" presId="urn:microsoft.com/office/officeart/2005/8/layout/radial6"/>
    <dgm:cxn modelId="{B38AA401-7E8C-448A-863D-12A319D2A477}" type="presParOf" srcId="{8DB40B3E-90C1-4A73-9D76-A9A2383C49BA}" destId="{42B979A1-55F0-4D1F-A05F-FD4E9EE8CE78}" srcOrd="11" destOrd="0" presId="urn:microsoft.com/office/officeart/2005/8/layout/radial6"/>
    <dgm:cxn modelId="{3C3938B5-4B90-4996-A010-5DA658AB3925}" type="presParOf" srcId="{8DB40B3E-90C1-4A73-9D76-A9A2383C49BA}" destId="{41031D60-1C08-46E5-B491-27E99EB0888F}" srcOrd="12" destOrd="0" presId="urn:microsoft.com/office/officeart/2005/8/layout/radial6"/>
    <dgm:cxn modelId="{6D94E9C1-4A9D-4868-9027-E4E6F7AB7F89}" type="presParOf" srcId="{8DB40B3E-90C1-4A73-9D76-A9A2383C49BA}" destId="{FFC6440C-65A3-4375-ADD3-FE57459E397D}" srcOrd="13" destOrd="0" presId="urn:microsoft.com/office/officeart/2005/8/layout/radial6"/>
    <dgm:cxn modelId="{5142918D-4785-47EA-B8D5-D69CB37F5C39}" type="presParOf" srcId="{8DB40B3E-90C1-4A73-9D76-A9A2383C49BA}" destId="{12868037-67A7-44AF-8AC1-D135D004193C}" srcOrd="14" destOrd="0" presId="urn:microsoft.com/office/officeart/2005/8/layout/radial6"/>
    <dgm:cxn modelId="{FECC185B-6B9D-41C3-920D-4D5972AB95B1}" type="presParOf" srcId="{8DB40B3E-90C1-4A73-9D76-A9A2383C49BA}" destId="{310056FD-F0D4-4A06-B59A-5B3A8583FAE3}" srcOrd="15"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E09C45-DECD-4372-9E1A-8B4ECC92741D}" type="doc">
      <dgm:prSet loTypeId="urn:microsoft.com/office/officeart/2005/8/layout/balance1" loCatId="relationship" qsTypeId="urn:microsoft.com/office/officeart/2005/8/quickstyle/simple1" qsCatId="simple" csTypeId="urn:microsoft.com/office/officeart/2005/8/colors/colorful4" csCatId="colorful" phldr="1"/>
      <dgm:spPr/>
      <dgm:t>
        <a:bodyPr/>
        <a:lstStyle/>
        <a:p>
          <a:endParaRPr lang="en-IN"/>
        </a:p>
      </dgm:t>
    </dgm:pt>
    <dgm:pt modelId="{ACC4611A-4B98-4C62-BCF7-B2CB301F3391}">
      <dgm:prSet phldrT="[Text]"/>
      <dgm:spPr>
        <a:scene3d>
          <a:camera prst="orthographicFront"/>
          <a:lightRig rig="threePt" dir="t"/>
        </a:scene3d>
        <a:sp3d>
          <a:bevelT/>
        </a:sp3d>
      </dgm:spPr>
      <dgm:t>
        <a:bodyPr/>
        <a:lstStyle/>
        <a:p>
          <a:r>
            <a:rPr lang="en-US" dirty="0"/>
            <a:t>IBM Food trust</a:t>
          </a:r>
          <a:endParaRPr lang="en-IN" dirty="0"/>
        </a:p>
      </dgm:t>
    </dgm:pt>
    <dgm:pt modelId="{6F6D2CFB-7BC1-4979-9B34-F4A8553078D8}" type="parTrans" cxnId="{96B212C0-9D76-4923-BC9B-22F55F7050B9}">
      <dgm:prSet/>
      <dgm:spPr/>
      <dgm:t>
        <a:bodyPr/>
        <a:lstStyle/>
        <a:p>
          <a:endParaRPr lang="en-IN"/>
        </a:p>
      </dgm:t>
    </dgm:pt>
    <dgm:pt modelId="{65883E38-394E-4D00-B25D-F9693BBE17D3}" type="sibTrans" cxnId="{96B212C0-9D76-4923-BC9B-22F55F7050B9}">
      <dgm:prSet/>
      <dgm:spPr/>
      <dgm:t>
        <a:bodyPr/>
        <a:lstStyle/>
        <a:p>
          <a:endParaRPr lang="en-IN"/>
        </a:p>
      </dgm:t>
    </dgm:pt>
    <dgm:pt modelId="{379F0ACE-71B3-4A26-B850-F07071F23A4D}">
      <dgm:prSet phldrT="[Text]"/>
      <dgm:spPr/>
      <dgm:t>
        <a:bodyPr/>
        <a:lstStyle/>
        <a:p>
          <a:r>
            <a:rPr lang="en-IN" dirty="0"/>
            <a:t>QR codes provide comprehensive product history</a:t>
          </a:r>
        </a:p>
      </dgm:t>
    </dgm:pt>
    <dgm:pt modelId="{CC278AAD-23BF-45A6-857F-642F5E478BB8}" type="parTrans" cxnId="{0554F575-0ACC-4223-A150-42BC16AD246D}">
      <dgm:prSet/>
      <dgm:spPr/>
      <dgm:t>
        <a:bodyPr/>
        <a:lstStyle/>
        <a:p>
          <a:endParaRPr lang="en-IN"/>
        </a:p>
      </dgm:t>
    </dgm:pt>
    <dgm:pt modelId="{021C27A0-1B49-454C-BA1A-6C22ABCDAAB5}" type="sibTrans" cxnId="{0554F575-0ACC-4223-A150-42BC16AD246D}">
      <dgm:prSet/>
      <dgm:spPr/>
      <dgm:t>
        <a:bodyPr/>
        <a:lstStyle/>
        <a:p>
          <a:endParaRPr lang="en-IN"/>
        </a:p>
      </dgm:t>
    </dgm:pt>
    <dgm:pt modelId="{53440055-2A3A-4995-8FA4-238650BA162C}">
      <dgm:prSet phldrT="[Text]"/>
      <dgm:spPr/>
      <dgm:t>
        <a:bodyPr/>
        <a:lstStyle/>
        <a:p>
          <a:r>
            <a:rPr lang="en-US" dirty="0"/>
            <a:t>Blockchain automation, instant transactions </a:t>
          </a:r>
          <a:endParaRPr lang="en-IN" dirty="0"/>
        </a:p>
      </dgm:t>
    </dgm:pt>
    <dgm:pt modelId="{3C9FC583-14A9-4F29-A27A-FE9A67D91E3E}" type="parTrans" cxnId="{B4C7DC6F-1AC3-441B-A32C-5BA5E3BEDFF8}">
      <dgm:prSet/>
      <dgm:spPr/>
      <dgm:t>
        <a:bodyPr/>
        <a:lstStyle/>
        <a:p>
          <a:endParaRPr lang="en-IN"/>
        </a:p>
      </dgm:t>
    </dgm:pt>
    <dgm:pt modelId="{229ED100-DD1D-4BAC-AF53-C479936E792F}" type="sibTrans" cxnId="{B4C7DC6F-1AC3-441B-A32C-5BA5E3BEDFF8}">
      <dgm:prSet/>
      <dgm:spPr/>
      <dgm:t>
        <a:bodyPr/>
        <a:lstStyle/>
        <a:p>
          <a:endParaRPr lang="en-IN"/>
        </a:p>
      </dgm:t>
    </dgm:pt>
    <dgm:pt modelId="{349F59DD-0D32-46FD-9443-DC59BB1E13D9}">
      <dgm:prSet phldrT="[Text]"/>
      <dgm:spPr>
        <a:scene3d>
          <a:camera prst="orthographicFront"/>
          <a:lightRig rig="threePt" dir="t"/>
        </a:scene3d>
        <a:sp3d>
          <a:bevelT/>
        </a:sp3d>
      </dgm:spPr>
      <dgm:t>
        <a:bodyPr/>
        <a:lstStyle/>
        <a:p>
          <a:r>
            <a:rPr lang="en-US" dirty="0"/>
            <a:t>Traditional </a:t>
          </a:r>
          <a:endParaRPr lang="en-IN" dirty="0"/>
        </a:p>
      </dgm:t>
    </dgm:pt>
    <dgm:pt modelId="{702B1FBB-C7B5-4857-84F9-988943253CC7}" type="parTrans" cxnId="{7C3FC652-99B9-4810-912E-F479EA55A5EA}">
      <dgm:prSet/>
      <dgm:spPr/>
      <dgm:t>
        <a:bodyPr/>
        <a:lstStyle/>
        <a:p>
          <a:endParaRPr lang="en-IN"/>
        </a:p>
      </dgm:t>
    </dgm:pt>
    <dgm:pt modelId="{18C45308-734F-4116-8259-A3AA4CE2D7DD}" type="sibTrans" cxnId="{7C3FC652-99B9-4810-912E-F479EA55A5EA}">
      <dgm:prSet/>
      <dgm:spPr/>
      <dgm:t>
        <a:bodyPr/>
        <a:lstStyle/>
        <a:p>
          <a:endParaRPr lang="en-IN"/>
        </a:p>
      </dgm:t>
    </dgm:pt>
    <dgm:pt modelId="{5DF27591-5202-4D38-A7AF-13A54271D9B3}">
      <dgm:prSet phldrT="[Text]"/>
      <dgm:spPr/>
      <dgm:t>
        <a:bodyPr/>
        <a:lstStyle/>
        <a:p>
          <a:r>
            <a:rPr lang="en-US" dirty="0"/>
            <a:t>Cost &amp; Data Integrity  </a:t>
          </a:r>
          <a:endParaRPr lang="en-IN" dirty="0"/>
        </a:p>
      </dgm:t>
    </dgm:pt>
    <dgm:pt modelId="{01D8E026-7ECD-41AA-824F-B06644AE090C}" type="parTrans" cxnId="{0E52E2AE-1140-4EC5-915F-2305B860A669}">
      <dgm:prSet/>
      <dgm:spPr/>
      <dgm:t>
        <a:bodyPr/>
        <a:lstStyle/>
        <a:p>
          <a:endParaRPr lang="en-IN"/>
        </a:p>
      </dgm:t>
    </dgm:pt>
    <dgm:pt modelId="{38E2B0D1-36CB-48AA-86B7-827A2B9F817E}" type="sibTrans" cxnId="{0E52E2AE-1140-4EC5-915F-2305B860A669}">
      <dgm:prSet/>
      <dgm:spPr/>
      <dgm:t>
        <a:bodyPr/>
        <a:lstStyle/>
        <a:p>
          <a:endParaRPr lang="en-IN"/>
        </a:p>
      </dgm:t>
    </dgm:pt>
    <dgm:pt modelId="{4DEE5482-E326-4DA5-BA6F-45FB1FCD2105}">
      <dgm:prSet phldrT="[Text]"/>
      <dgm:spPr/>
      <dgm:t>
        <a:bodyPr/>
        <a:lstStyle/>
        <a:p>
          <a:r>
            <a:rPr lang="en-US" dirty="0"/>
            <a:t>Manual trade In international</a:t>
          </a:r>
          <a:endParaRPr lang="en-IN" dirty="0"/>
        </a:p>
      </dgm:t>
    </dgm:pt>
    <dgm:pt modelId="{A7D264F6-86B3-4646-AD1C-A1ADA444D1A0}" type="parTrans" cxnId="{63F295C1-370A-441F-B5BB-D59B02E4F5F7}">
      <dgm:prSet/>
      <dgm:spPr/>
      <dgm:t>
        <a:bodyPr/>
        <a:lstStyle/>
        <a:p>
          <a:endParaRPr lang="en-IN"/>
        </a:p>
      </dgm:t>
    </dgm:pt>
    <dgm:pt modelId="{92E91F37-5CC3-4D56-AE92-E9D418668C27}" type="sibTrans" cxnId="{63F295C1-370A-441F-B5BB-D59B02E4F5F7}">
      <dgm:prSet/>
      <dgm:spPr/>
      <dgm:t>
        <a:bodyPr/>
        <a:lstStyle/>
        <a:p>
          <a:endParaRPr lang="en-IN"/>
        </a:p>
      </dgm:t>
    </dgm:pt>
    <dgm:pt modelId="{3D40B7E5-E74D-40E3-A230-46DA3E144CF5}">
      <dgm:prSet/>
      <dgm:spPr/>
      <dgm:t>
        <a:bodyPr/>
        <a:lstStyle/>
        <a:p>
          <a:r>
            <a:rPr lang="en-US" dirty="0"/>
            <a:t>Smart contracts reduce manual processes</a:t>
          </a:r>
          <a:endParaRPr lang="en-IN" dirty="0"/>
        </a:p>
      </dgm:t>
    </dgm:pt>
    <dgm:pt modelId="{4D7B40F8-67AC-405C-B4FE-5BE801C26087}" type="parTrans" cxnId="{8C5488FA-5577-44A6-8BED-07993816B780}">
      <dgm:prSet/>
      <dgm:spPr/>
      <dgm:t>
        <a:bodyPr/>
        <a:lstStyle/>
        <a:p>
          <a:endParaRPr lang="en-IN"/>
        </a:p>
      </dgm:t>
    </dgm:pt>
    <dgm:pt modelId="{8F960A1B-740F-48F0-B19A-42A0E87BE66B}" type="sibTrans" cxnId="{8C5488FA-5577-44A6-8BED-07993816B780}">
      <dgm:prSet/>
      <dgm:spPr/>
      <dgm:t>
        <a:bodyPr/>
        <a:lstStyle/>
        <a:p>
          <a:endParaRPr lang="en-IN"/>
        </a:p>
      </dgm:t>
    </dgm:pt>
    <dgm:pt modelId="{69A1185B-B7EA-404A-94C7-B81127FC0738}" type="pres">
      <dgm:prSet presAssocID="{07E09C45-DECD-4372-9E1A-8B4ECC92741D}" presName="outerComposite" presStyleCnt="0">
        <dgm:presLayoutVars>
          <dgm:chMax val="2"/>
          <dgm:animLvl val="lvl"/>
          <dgm:resizeHandles val="exact"/>
        </dgm:presLayoutVars>
      </dgm:prSet>
      <dgm:spPr/>
    </dgm:pt>
    <dgm:pt modelId="{2E44C509-9429-4AF8-A99F-F830F76A9E10}" type="pres">
      <dgm:prSet presAssocID="{07E09C45-DECD-4372-9E1A-8B4ECC92741D}" presName="dummyMaxCanvas" presStyleCnt="0"/>
      <dgm:spPr/>
    </dgm:pt>
    <dgm:pt modelId="{D039FD62-6292-4A36-9E0A-8E4776324D45}" type="pres">
      <dgm:prSet presAssocID="{07E09C45-DECD-4372-9E1A-8B4ECC92741D}" presName="parentComposite" presStyleCnt="0"/>
      <dgm:spPr/>
    </dgm:pt>
    <dgm:pt modelId="{CBF8883E-53E0-4DBD-9006-3AC6C07BCA85}" type="pres">
      <dgm:prSet presAssocID="{07E09C45-DECD-4372-9E1A-8B4ECC92741D}" presName="parent1" presStyleLbl="alignAccFollowNode1" presStyleIdx="0" presStyleCnt="4">
        <dgm:presLayoutVars>
          <dgm:chMax val="4"/>
        </dgm:presLayoutVars>
      </dgm:prSet>
      <dgm:spPr/>
    </dgm:pt>
    <dgm:pt modelId="{A8C21FBF-4E9D-4967-9FEA-FE80248ACDDF}" type="pres">
      <dgm:prSet presAssocID="{07E09C45-DECD-4372-9E1A-8B4ECC92741D}" presName="parent2" presStyleLbl="alignAccFollowNode1" presStyleIdx="1" presStyleCnt="4">
        <dgm:presLayoutVars>
          <dgm:chMax val="4"/>
        </dgm:presLayoutVars>
      </dgm:prSet>
      <dgm:spPr/>
    </dgm:pt>
    <dgm:pt modelId="{321D0226-D664-425B-BC34-968D4A81F89C}" type="pres">
      <dgm:prSet presAssocID="{07E09C45-DECD-4372-9E1A-8B4ECC92741D}" presName="childrenComposite" presStyleCnt="0"/>
      <dgm:spPr/>
    </dgm:pt>
    <dgm:pt modelId="{1A4F3515-3866-4F71-9ECB-DD4EAE13747B}" type="pres">
      <dgm:prSet presAssocID="{07E09C45-DECD-4372-9E1A-8B4ECC92741D}" presName="dummyMaxCanvas_ChildArea" presStyleCnt="0"/>
      <dgm:spPr/>
    </dgm:pt>
    <dgm:pt modelId="{AA9C7AC4-E496-417E-B5AC-18F3669CF4AC}" type="pres">
      <dgm:prSet presAssocID="{07E09C45-DECD-4372-9E1A-8B4ECC92741D}" presName="fulcrum" presStyleLbl="alignAccFollowNode1" presStyleIdx="2" presStyleCnt="4"/>
      <dgm:spPr/>
    </dgm:pt>
    <dgm:pt modelId="{260517A0-ADD6-4F0A-8C6D-D20585CED8F6}" type="pres">
      <dgm:prSet presAssocID="{07E09C45-DECD-4372-9E1A-8B4ECC92741D}" presName="balance_32" presStyleLbl="alignAccFollowNode1" presStyleIdx="3" presStyleCnt="4">
        <dgm:presLayoutVars>
          <dgm:bulletEnabled val="1"/>
        </dgm:presLayoutVars>
      </dgm:prSet>
      <dgm:spPr/>
    </dgm:pt>
    <dgm:pt modelId="{BB31131C-0B82-4ECF-9A90-EAC3EB5D35C3}" type="pres">
      <dgm:prSet presAssocID="{07E09C45-DECD-4372-9E1A-8B4ECC92741D}" presName="left_32_1" presStyleLbl="node1" presStyleIdx="0" presStyleCnt="5">
        <dgm:presLayoutVars>
          <dgm:bulletEnabled val="1"/>
        </dgm:presLayoutVars>
      </dgm:prSet>
      <dgm:spPr/>
    </dgm:pt>
    <dgm:pt modelId="{EF26B606-6C48-4C67-A2B8-68456F81E815}" type="pres">
      <dgm:prSet presAssocID="{07E09C45-DECD-4372-9E1A-8B4ECC92741D}" presName="left_32_2" presStyleLbl="node1" presStyleIdx="1" presStyleCnt="5">
        <dgm:presLayoutVars>
          <dgm:bulletEnabled val="1"/>
        </dgm:presLayoutVars>
      </dgm:prSet>
      <dgm:spPr/>
    </dgm:pt>
    <dgm:pt modelId="{2051FE9F-70DA-4289-902B-1BDCEA4ED05B}" type="pres">
      <dgm:prSet presAssocID="{07E09C45-DECD-4372-9E1A-8B4ECC92741D}" presName="left_32_3" presStyleLbl="node1" presStyleIdx="2" presStyleCnt="5">
        <dgm:presLayoutVars>
          <dgm:bulletEnabled val="1"/>
        </dgm:presLayoutVars>
      </dgm:prSet>
      <dgm:spPr/>
    </dgm:pt>
    <dgm:pt modelId="{244264D1-171C-4ADB-B265-CB19DA18F8D0}" type="pres">
      <dgm:prSet presAssocID="{07E09C45-DECD-4372-9E1A-8B4ECC92741D}" presName="right_32_1" presStyleLbl="node1" presStyleIdx="3" presStyleCnt="5">
        <dgm:presLayoutVars>
          <dgm:bulletEnabled val="1"/>
        </dgm:presLayoutVars>
      </dgm:prSet>
      <dgm:spPr/>
    </dgm:pt>
    <dgm:pt modelId="{214CA894-730A-4252-84F4-49E1E0BA45EA}" type="pres">
      <dgm:prSet presAssocID="{07E09C45-DECD-4372-9E1A-8B4ECC92741D}" presName="right_32_2" presStyleLbl="node1" presStyleIdx="4" presStyleCnt="5">
        <dgm:presLayoutVars>
          <dgm:bulletEnabled val="1"/>
        </dgm:presLayoutVars>
      </dgm:prSet>
      <dgm:spPr/>
    </dgm:pt>
  </dgm:ptLst>
  <dgm:cxnLst>
    <dgm:cxn modelId="{E69DFD61-F158-43D2-826C-7C834ED8D72C}" type="presOf" srcId="{07E09C45-DECD-4372-9E1A-8B4ECC92741D}" destId="{69A1185B-B7EA-404A-94C7-B81127FC0738}" srcOrd="0" destOrd="0" presId="urn:microsoft.com/office/officeart/2005/8/layout/balance1"/>
    <dgm:cxn modelId="{E432A147-3C1F-448C-8ED9-C3BB802A71EA}" type="presOf" srcId="{3D40B7E5-E74D-40E3-A230-46DA3E144CF5}" destId="{EF26B606-6C48-4C67-A2B8-68456F81E815}" srcOrd="0" destOrd="0" presId="urn:microsoft.com/office/officeart/2005/8/layout/balance1"/>
    <dgm:cxn modelId="{3BE98368-1926-44BC-883F-E903888C56D6}" type="presOf" srcId="{349F59DD-0D32-46FD-9443-DC59BB1E13D9}" destId="{A8C21FBF-4E9D-4967-9FEA-FE80248ACDDF}" srcOrd="0" destOrd="0" presId="urn:microsoft.com/office/officeart/2005/8/layout/balance1"/>
    <dgm:cxn modelId="{1F71D56F-27AC-4952-8A91-0484F0A1DA6D}" type="presOf" srcId="{53440055-2A3A-4995-8FA4-238650BA162C}" destId="{2051FE9F-70DA-4289-902B-1BDCEA4ED05B}" srcOrd="0" destOrd="0" presId="urn:microsoft.com/office/officeart/2005/8/layout/balance1"/>
    <dgm:cxn modelId="{B4C7DC6F-1AC3-441B-A32C-5BA5E3BEDFF8}" srcId="{ACC4611A-4B98-4C62-BCF7-B2CB301F3391}" destId="{53440055-2A3A-4995-8FA4-238650BA162C}" srcOrd="2" destOrd="0" parTransId="{3C9FC583-14A9-4F29-A27A-FE9A67D91E3E}" sibTransId="{229ED100-DD1D-4BAC-AF53-C479936E792F}"/>
    <dgm:cxn modelId="{7C3FC652-99B9-4810-912E-F479EA55A5EA}" srcId="{07E09C45-DECD-4372-9E1A-8B4ECC92741D}" destId="{349F59DD-0D32-46FD-9443-DC59BB1E13D9}" srcOrd="1" destOrd="0" parTransId="{702B1FBB-C7B5-4857-84F9-988943253CC7}" sibTransId="{18C45308-734F-4116-8259-A3AA4CE2D7DD}"/>
    <dgm:cxn modelId="{0554F575-0ACC-4223-A150-42BC16AD246D}" srcId="{ACC4611A-4B98-4C62-BCF7-B2CB301F3391}" destId="{379F0ACE-71B3-4A26-B850-F07071F23A4D}" srcOrd="0" destOrd="0" parTransId="{CC278AAD-23BF-45A6-857F-642F5E478BB8}" sibTransId="{021C27A0-1B49-454C-BA1A-6C22ABCDAAB5}"/>
    <dgm:cxn modelId="{F734DB87-BDBD-4D18-BAEC-5DF37D8FF518}" type="presOf" srcId="{5DF27591-5202-4D38-A7AF-13A54271D9B3}" destId="{244264D1-171C-4ADB-B265-CB19DA18F8D0}" srcOrd="0" destOrd="0" presId="urn:microsoft.com/office/officeart/2005/8/layout/balance1"/>
    <dgm:cxn modelId="{DD077DA5-971D-4971-A3D4-852990313666}" type="presOf" srcId="{4DEE5482-E326-4DA5-BA6F-45FB1FCD2105}" destId="{214CA894-730A-4252-84F4-49E1E0BA45EA}" srcOrd="0" destOrd="0" presId="urn:microsoft.com/office/officeart/2005/8/layout/balance1"/>
    <dgm:cxn modelId="{0E52E2AE-1140-4EC5-915F-2305B860A669}" srcId="{349F59DD-0D32-46FD-9443-DC59BB1E13D9}" destId="{5DF27591-5202-4D38-A7AF-13A54271D9B3}" srcOrd="0" destOrd="0" parTransId="{01D8E026-7ECD-41AA-824F-B06644AE090C}" sibTransId="{38E2B0D1-36CB-48AA-86B7-827A2B9F817E}"/>
    <dgm:cxn modelId="{96B212C0-9D76-4923-BC9B-22F55F7050B9}" srcId="{07E09C45-DECD-4372-9E1A-8B4ECC92741D}" destId="{ACC4611A-4B98-4C62-BCF7-B2CB301F3391}" srcOrd="0" destOrd="0" parTransId="{6F6D2CFB-7BC1-4979-9B34-F4A8553078D8}" sibTransId="{65883E38-394E-4D00-B25D-F9693BBE17D3}"/>
    <dgm:cxn modelId="{63F295C1-370A-441F-B5BB-D59B02E4F5F7}" srcId="{349F59DD-0D32-46FD-9443-DC59BB1E13D9}" destId="{4DEE5482-E326-4DA5-BA6F-45FB1FCD2105}" srcOrd="1" destOrd="0" parTransId="{A7D264F6-86B3-4646-AD1C-A1ADA444D1A0}" sibTransId="{92E91F37-5CC3-4D56-AE92-E9D418668C27}"/>
    <dgm:cxn modelId="{1E76BEE9-F3BD-4281-B997-AEEF69EA48C0}" type="presOf" srcId="{379F0ACE-71B3-4A26-B850-F07071F23A4D}" destId="{BB31131C-0B82-4ECF-9A90-EAC3EB5D35C3}" srcOrd="0" destOrd="0" presId="urn:microsoft.com/office/officeart/2005/8/layout/balance1"/>
    <dgm:cxn modelId="{58F94DFA-43F5-4B19-A500-33DB2A148F88}" type="presOf" srcId="{ACC4611A-4B98-4C62-BCF7-B2CB301F3391}" destId="{CBF8883E-53E0-4DBD-9006-3AC6C07BCA85}" srcOrd="0" destOrd="0" presId="urn:microsoft.com/office/officeart/2005/8/layout/balance1"/>
    <dgm:cxn modelId="{8C5488FA-5577-44A6-8BED-07993816B780}" srcId="{ACC4611A-4B98-4C62-BCF7-B2CB301F3391}" destId="{3D40B7E5-E74D-40E3-A230-46DA3E144CF5}" srcOrd="1" destOrd="0" parTransId="{4D7B40F8-67AC-405C-B4FE-5BE801C26087}" sibTransId="{8F960A1B-740F-48F0-B19A-42A0E87BE66B}"/>
    <dgm:cxn modelId="{E2596726-806B-4CC0-92F7-BC5963091E9E}" type="presParOf" srcId="{69A1185B-B7EA-404A-94C7-B81127FC0738}" destId="{2E44C509-9429-4AF8-A99F-F830F76A9E10}" srcOrd="0" destOrd="0" presId="urn:microsoft.com/office/officeart/2005/8/layout/balance1"/>
    <dgm:cxn modelId="{2A77FAD1-5BBD-48C1-9E29-CDFBF047CF54}" type="presParOf" srcId="{69A1185B-B7EA-404A-94C7-B81127FC0738}" destId="{D039FD62-6292-4A36-9E0A-8E4776324D45}" srcOrd="1" destOrd="0" presId="urn:microsoft.com/office/officeart/2005/8/layout/balance1"/>
    <dgm:cxn modelId="{1D41D282-C6C4-4E9E-8749-3D549E9891C8}" type="presParOf" srcId="{D039FD62-6292-4A36-9E0A-8E4776324D45}" destId="{CBF8883E-53E0-4DBD-9006-3AC6C07BCA85}" srcOrd="0" destOrd="0" presId="urn:microsoft.com/office/officeart/2005/8/layout/balance1"/>
    <dgm:cxn modelId="{4EA7F563-E2B0-40D0-AD78-34797D8AD022}" type="presParOf" srcId="{D039FD62-6292-4A36-9E0A-8E4776324D45}" destId="{A8C21FBF-4E9D-4967-9FEA-FE80248ACDDF}" srcOrd="1" destOrd="0" presId="urn:microsoft.com/office/officeart/2005/8/layout/balance1"/>
    <dgm:cxn modelId="{94CABFB7-D891-42A4-A970-8E13B3574738}" type="presParOf" srcId="{69A1185B-B7EA-404A-94C7-B81127FC0738}" destId="{321D0226-D664-425B-BC34-968D4A81F89C}" srcOrd="2" destOrd="0" presId="urn:microsoft.com/office/officeart/2005/8/layout/balance1"/>
    <dgm:cxn modelId="{E6F9D517-8D26-40FE-BB49-64761CC9C87F}" type="presParOf" srcId="{321D0226-D664-425B-BC34-968D4A81F89C}" destId="{1A4F3515-3866-4F71-9ECB-DD4EAE13747B}" srcOrd="0" destOrd="0" presId="urn:microsoft.com/office/officeart/2005/8/layout/balance1"/>
    <dgm:cxn modelId="{595BEA13-0C78-4AD1-A7F8-82DA6708C019}" type="presParOf" srcId="{321D0226-D664-425B-BC34-968D4A81F89C}" destId="{AA9C7AC4-E496-417E-B5AC-18F3669CF4AC}" srcOrd="1" destOrd="0" presId="urn:microsoft.com/office/officeart/2005/8/layout/balance1"/>
    <dgm:cxn modelId="{835FBFBC-D39A-4708-95D9-29D307A05F38}" type="presParOf" srcId="{321D0226-D664-425B-BC34-968D4A81F89C}" destId="{260517A0-ADD6-4F0A-8C6D-D20585CED8F6}" srcOrd="2" destOrd="0" presId="urn:microsoft.com/office/officeart/2005/8/layout/balance1"/>
    <dgm:cxn modelId="{AEA8BDF5-8735-461E-AD74-9CE517DBF763}" type="presParOf" srcId="{321D0226-D664-425B-BC34-968D4A81F89C}" destId="{BB31131C-0B82-4ECF-9A90-EAC3EB5D35C3}" srcOrd="3" destOrd="0" presId="urn:microsoft.com/office/officeart/2005/8/layout/balance1"/>
    <dgm:cxn modelId="{FA9C984C-9C44-4325-9FA3-372B2D56CA43}" type="presParOf" srcId="{321D0226-D664-425B-BC34-968D4A81F89C}" destId="{EF26B606-6C48-4C67-A2B8-68456F81E815}" srcOrd="4" destOrd="0" presId="urn:microsoft.com/office/officeart/2005/8/layout/balance1"/>
    <dgm:cxn modelId="{345ED70B-1EEE-4839-873E-76C5330C8A09}" type="presParOf" srcId="{321D0226-D664-425B-BC34-968D4A81F89C}" destId="{2051FE9F-70DA-4289-902B-1BDCEA4ED05B}" srcOrd="5" destOrd="0" presId="urn:microsoft.com/office/officeart/2005/8/layout/balance1"/>
    <dgm:cxn modelId="{D9D7C5B1-5517-4A9E-8C83-AA5A152CA3C0}" type="presParOf" srcId="{321D0226-D664-425B-BC34-968D4A81F89C}" destId="{244264D1-171C-4ADB-B265-CB19DA18F8D0}" srcOrd="6" destOrd="0" presId="urn:microsoft.com/office/officeart/2005/8/layout/balance1"/>
    <dgm:cxn modelId="{0D013DC9-4A62-4AAC-92DD-48BEED5ADE48}" type="presParOf" srcId="{321D0226-D664-425B-BC34-968D4A81F89C}" destId="{214CA894-730A-4252-84F4-49E1E0BA45EA}"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297DA5-C0FD-4BA9-A5AC-C9866D5B0936}" type="doc">
      <dgm:prSet loTypeId="urn:microsoft.com/office/officeart/2005/8/layout/cycle2" loCatId="cycle" qsTypeId="urn:microsoft.com/office/officeart/2005/8/quickstyle/simple1" qsCatId="simple" csTypeId="urn:microsoft.com/office/officeart/2005/8/colors/colorful4" csCatId="colorful" phldr="1"/>
      <dgm:spPr/>
      <dgm:t>
        <a:bodyPr/>
        <a:lstStyle/>
        <a:p>
          <a:endParaRPr lang="en-IN"/>
        </a:p>
      </dgm:t>
    </dgm:pt>
    <dgm:pt modelId="{41FC2571-09DC-4C16-B829-35C9B981C798}">
      <dgm:prSet phldrT="[Text]"/>
      <dgm:spPr/>
      <dgm:t>
        <a:bodyPr/>
        <a:lstStyle/>
        <a:p>
          <a:r>
            <a:rPr lang="en-US" dirty="0"/>
            <a:t>Data Onboarding</a:t>
          </a:r>
          <a:endParaRPr lang="en-IN" dirty="0"/>
        </a:p>
      </dgm:t>
    </dgm:pt>
    <dgm:pt modelId="{DBBE231E-AA85-4482-83AB-6900A49595BF}" type="parTrans" cxnId="{D5543FBC-81F7-4721-BEB2-6B94351F425A}">
      <dgm:prSet/>
      <dgm:spPr/>
      <dgm:t>
        <a:bodyPr/>
        <a:lstStyle/>
        <a:p>
          <a:endParaRPr lang="en-IN"/>
        </a:p>
      </dgm:t>
    </dgm:pt>
    <dgm:pt modelId="{FDF10407-956E-4B8D-BF92-78DCA68851AC}" type="sibTrans" cxnId="{D5543FBC-81F7-4721-BEB2-6B94351F425A}">
      <dgm:prSet/>
      <dgm:spPr/>
      <dgm:t>
        <a:bodyPr/>
        <a:lstStyle/>
        <a:p>
          <a:endParaRPr lang="en-IN"/>
        </a:p>
      </dgm:t>
    </dgm:pt>
    <dgm:pt modelId="{2EC69ADD-7A94-4158-9ACD-23FA7006ECD0}">
      <dgm:prSet phldrT="[Text]"/>
      <dgm:spPr/>
      <dgm:t>
        <a:bodyPr/>
        <a:lstStyle/>
        <a:p>
          <a:r>
            <a:rPr lang="en-US" dirty="0"/>
            <a:t>Tokenization</a:t>
          </a:r>
          <a:endParaRPr lang="en-IN" dirty="0"/>
        </a:p>
      </dgm:t>
    </dgm:pt>
    <dgm:pt modelId="{98182338-F1E8-4DA9-9D38-C00C5C44702E}" type="parTrans" cxnId="{CF251C81-5055-43D0-BFAE-84CC3525EDDA}">
      <dgm:prSet/>
      <dgm:spPr/>
      <dgm:t>
        <a:bodyPr/>
        <a:lstStyle/>
        <a:p>
          <a:endParaRPr lang="en-IN"/>
        </a:p>
      </dgm:t>
    </dgm:pt>
    <dgm:pt modelId="{72A7C8C1-D8D6-4CF6-9A0C-21CEE23DEE01}" type="sibTrans" cxnId="{CF251C81-5055-43D0-BFAE-84CC3525EDDA}">
      <dgm:prSet/>
      <dgm:spPr/>
      <dgm:t>
        <a:bodyPr/>
        <a:lstStyle/>
        <a:p>
          <a:endParaRPr lang="en-IN"/>
        </a:p>
      </dgm:t>
    </dgm:pt>
    <dgm:pt modelId="{6E6F3018-AF7F-49F2-A6DD-72C123A2AAB8}">
      <dgm:prSet phldrT="[Text]"/>
      <dgm:spPr/>
      <dgm:t>
        <a:bodyPr/>
        <a:lstStyle/>
        <a:p>
          <a:r>
            <a:rPr lang="en-US" dirty="0"/>
            <a:t>Verification</a:t>
          </a:r>
          <a:endParaRPr lang="en-IN" dirty="0"/>
        </a:p>
      </dgm:t>
    </dgm:pt>
    <dgm:pt modelId="{134864AA-9918-4A20-8FB0-5CE6FD056B13}" type="parTrans" cxnId="{834724E6-00C4-4B9B-80BA-1DAD5BD12486}">
      <dgm:prSet/>
      <dgm:spPr/>
      <dgm:t>
        <a:bodyPr/>
        <a:lstStyle/>
        <a:p>
          <a:endParaRPr lang="en-IN"/>
        </a:p>
      </dgm:t>
    </dgm:pt>
    <dgm:pt modelId="{72AAC7C6-A220-4ED8-9F37-378E84F99ACD}" type="sibTrans" cxnId="{834724E6-00C4-4B9B-80BA-1DAD5BD12486}">
      <dgm:prSet/>
      <dgm:spPr/>
      <dgm:t>
        <a:bodyPr/>
        <a:lstStyle/>
        <a:p>
          <a:endParaRPr lang="en-IN"/>
        </a:p>
      </dgm:t>
    </dgm:pt>
    <dgm:pt modelId="{C7741AE6-6FBD-4E6A-B955-AB857D7DF8B7}">
      <dgm:prSet phldrT="[Text]"/>
      <dgm:spPr/>
      <dgm:t>
        <a:bodyPr/>
        <a:lstStyle/>
        <a:p>
          <a:r>
            <a:rPr lang="en-US" dirty="0"/>
            <a:t>Access &amp; Sharing </a:t>
          </a:r>
          <a:endParaRPr lang="en-IN" dirty="0"/>
        </a:p>
      </dgm:t>
    </dgm:pt>
    <dgm:pt modelId="{FF538A6F-A972-4A66-BFDA-4A22AD0746A3}" type="parTrans" cxnId="{A57FB0DF-E712-4358-A234-1CB3B9BE97A4}">
      <dgm:prSet/>
      <dgm:spPr/>
      <dgm:t>
        <a:bodyPr/>
        <a:lstStyle/>
        <a:p>
          <a:endParaRPr lang="en-IN"/>
        </a:p>
      </dgm:t>
    </dgm:pt>
    <dgm:pt modelId="{BC52B4C1-F4D0-4EA1-AD43-A406705DE04C}" type="sibTrans" cxnId="{A57FB0DF-E712-4358-A234-1CB3B9BE97A4}">
      <dgm:prSet/>
      <dgm:spPr/>
      <dgm:t>
        <a:bodyPr/>
        <a:lstStyle/>
        <a:p>
          <a:endParaRPr lang="en-IN"/>
        </a:p>
      </dgm:t>
    </dgm:pt>
    <dgm:pt modelId="{4C32697E-B281-458C-AA97-28C520C5178A}">
      <dgm:prSet phldrT="[Text]"/>
      <dgm:spPr/>
      <dgm:t>
        <a:bodyPr/>
        <a:lstStyle/>
        <a:p>
          <a:r>
            <a:rPr lang="en-US" dirty="0"/>
            <a:t>Employer Validation</a:t>
          </a:r>
          <a:endParaRPr lang="en-IN" dirty="0"/>
        </a:p>
      </dgm:t>
    </dgm:pt>
    <dgm:pt modelId="{087A7774-676E-4CA8-ACB9-53ADB6D538C7}" type="parTrans" cxnId="{D364BBE1-F736-4D8A-9D61-E78667048FCC}">
      <dgm:prSet/>
      <dgm:spPr/>
      <dgm:t>
        <a:bodyPr/>
        <a:lstStyle/>
        <a:p>
          <a:endParaRPr lang="en-IN"/>
        </a:p>
      </dgm:t>
    </dgm:pt>
    <dgm:pt modelId="{37E75C75-DA25-4997-A11D-0F09E15BBAD4}" type="sibTrans" cxnId="{D364BBE1-F736-4D8A-9D61-E78667048FCC}">
      <dgm:prSet/>
      <dgm:spPr/>
      <dgm:t>
        <a:bodyPr/>
        <a:lstStyle/>
        <a:p>
          <a:endParaRPr lang="en-IN"/>
        </a:p>
      </dgm:t>
    </dgm:pt>
    <dgm:pt modelId="{F4AEF879-2A0B-495C-A8F0-76F94AA77E3F}">
      <dgm:prSet/>
      <dgm:spPr/>
      <dgm:t>
        <a:bodyPr/>
        <a:lstStyle/>
        <a:p>
          <a:r>
            <a:rPr lang="en-US" dirty="0"/>
            <a:t>Lifelong Credentials</a:t>
          </a:r>
          <a:endParaRPr lang="en-IN" dirty="0"/>
        </a:p>
      </dgm:t>
    </dgm:pt>
    <dgm:pt modelId="{86EF278C-5AED-494C-87A8-0BD01FB8C8A7}" type="parTrans" cxnId="{68555BD5-060C-4A26-9AF6-4597D03BA6CC}">
      <dgm:prSet/>
      <dgm:spPr/>
      <dgm:t>
        <a:bodyPr/>
        <a:lstStyle/>
        <a:p>
          <a:endParaRPr lang="en-IN"/>
        </a:p>
      </dgm:t>
    </dgm:pt>
    <dgm:pt modelId="{6F68F0CC-588E-47F9-B119-4F3C10017CDB}" type="sibTrans" cxnId="{68555BD5-060C-4A26-9AF6-4597D03BA6CC}">
      <dgm:prSet/>
      <dgm:spPr/>
      <dgm:t>
        <a:bodyPr/>
        <a:lstStyle/>
        <a:p>
          <a:endParaRPr lang="en-IN"/>
        </a:p>
      </dgm:t>
    </dgm:pt>
    <dgm:pt modelId="{9F730E38-E284-41FB-AF81-3367986300A0}" type="pres">
      <dgm:prSet presAssocID="{07297DA5-C0FD-4BA9-A5AC-C9866D5B0936}" presName="cycle" presStyleCnt="0">
        <dgm:presLayoutVars>
          <dgm:dir/>
          <dgm:resizeHandles val="exact"/>
        </dgm:presLayoutVars>
      </dgm:prSet>
      <dgm:spPr/>
    </dgm:pt>
    <dgm:pt modelId="{F5D1D038-EA1F-4EFB-AE43-7898D4C6618A}" type="pres">
      <dgm:prSet presAssocID="{41FC2571-09DC-4C16-B829-35C9B981C798}" presName="node" presStyleLbl="node1" presStyleIdx="0" presStyleCnt="6">
        <dgm:presLayoutVars>
          <dgm:bulletEnabled val="1"/>
        </dgm:presLayoutVars>
      </dgm:prSet>
      <dgm:spPr/>
    </dgm:pt>
    <dgm:pt modelId="{3543531B-D359-4B23-AE46-7CD931E82FB2}" type="pres">
      <dgm:prSet presAssocID="{FDF10407-956E-4B8D-BF92-78DCA68851AC}" presName="sibTrans" presStyleLbl="sibTrans2D1" presStyleIdx="0" presStyleCnt="6"/>
      <dgm:spPr/>
    </dgm:pt>
    <dgm:pt modelId="{B965666E-E90E-4946-BB41-C75A66FF69C9}" type="pres">
      <dgm:prSet presAssocID="{FDF10407-956E-4B8D-BF92-78DCA68851AC}" presName="connectorText" presStyleLbl="sibTrans2D1" presStyleIdx="0" presStyleCnt="6"/>
      <dgm:spPr/>
    </dgm:pt>
    <dgm:pt modelId="{0FECE36C-D97A-4F7E-BC8C-527FFA6A63AB}" type="pres">
      <dgm:prSet presAssocID="{2EC69ADD-7A94-4158-9ACD-23FA7006ECD0}" presName="node" presStyleLbl="node1" presStyleIdx="1" presStyleCnt="6">
        <dgm:presLayoutVars>
          <dgm:bulletEnabled val="1"/>
        </dgm:presLayoutVars>
      </dgm:prSet>
      <dgm:spPr/>
    </dgm:pt>
    <dgm:pt modelId="{241FC242-540F-4971-B90F-DD6F8655221D}" type="pres">
      <dgm:prSet presAssocID="{72A7C8C1-D8D6-4CF6-9A0C-21CEE23DEE01}" presName="sibTrans" presStyleLbl="sibTrans2D1" presStyleIdx="1" presStyleCnt="6"/>
      <dgm:spPr/>
    </dgm:pt>
    <dgm:pt modelId="{41489382-34DB-430F-A41F-0474C84A520D}" type="pres">
      <dgm:prSet presAssocID="{72A7C8C1-D8D6-4CF6-9A0C-21CEE23DEE01}" presName="connectorText" presStyleLbl="sibTrans2D1" presStyleIdx="1" presStyleCnt="6"/>
      <dgm:spPr/>
    </dgm:pt>
    <dgm:pt modelId="{516DAF8A-9C47-45B8-8FAB-7ACD82EF0B93}" type="pres">
      <dgm:prSet presAssocID="{6E6F3018-AF7F-49F2-A6DD-72C123A2AAB8}" presName="node" presStyleLbl="node1" presStyleIdx="2" presStyleCnt="6">
        <dgm:presLayoutVars>
          <dgm:bulletEnabled val="1"/>
        </dgm:presLayoutVars>
      </dgm:prSet>
      <dgm:spPr/>
    </dgm:pt>
    <dgm:pt modelId="{B43FE033-F6C4-44BB-B086-478E5EF62B41}" type="pres">
      <dgm:prSet presAssocID="{72AAC7C6-A220-4ED8-9F37-378E84F99ACD}" presName="sibTrans" presStyleLbl="sibTrans2D1" presStyleIdx="2" presStyleCnt="6"/>
      <dgm:spPr/>
    </dgm:pt>
    <dgm:pt modelId="{21BD97D0-5C37-47D0-8AC8-0DA331CF29FF}" type="pres">
      <dgm:prSet presAssocID="{72AAC7C6-A220-4ED8-9F37-378E84F99ACD}" presName="connectorText" presStyleLbl="sibTrans2D1" presStyleIdx="2" presStyleCnt="6"/>
      <dgm:spPr/>
    </dgm:pt>
    <dgm:pt modelId="{E5AF34B1-C689-40CC-B642-31645B71739B}" type="pres">
      <dgm:prSet presAssocID="{C7741AE6-6FBD-4E6A-B955-AB857D7DF8B7}" presName="node" presStyleLbl="node1" presStyleIdx="3" presStyleCnt="6">
        <dgm:presLayoutVars>
          <dgm:bulletEnabled val="1"/>
        </dgm:presLayoutVars>
      </dgm:prSet>
      <dgm:spPr/>
    </dgm:pt>
    <dgm:pt modelId="{72CDACC8-117C-46D8-BB18-49B52FCC5337}" type="pres">
      <dgm:prSet presAssocID="{BC52B4C1-F4D0-4EA1-AD43-A406705DE04C}" presName="sibTrans" presStyleLbl="sibTrans2D1" presStyleIdx="3" presStyleCnt="6"/>
      <dgm:spPr/>
    </dgm:pt>
    <dgm:pt modelId="{9D353EAB-C85E-46BA-B17F-BEABA7580000}" type="pres">
      <dgm:prSet presAssocID="{BC52B4C1-F4D0-4EA1-AD43-A406705DE04C}" presName="connectorText" presStyleLbl="sibTrans2D1" presStyleIdx="3" presStyleCnt="6"/>
      <dgm:spPr/>
    </dgm:pt>
    <dgm:pt modelId="{3CB5A53E-E065-440E-9265-96557A4A1FA6}" type="pres">
      <dgm:prSet presAssocID="{4C32697E-B281-458C-AA97-28C520C5178A}" presName="node" presStyleLbl="node1" presStyleIdx="4" presStyleCnt="6">
        <dgm:presLayoutVars>
          <dgm:bulletEnabled val="1"/>
        </dgm:presLayoutVars>
      </dgm:prSet>
      <dgm:spPr/>
    </dgm:pt>
    <dgm:pt modelId="{3C966C86-6702-4400-9165-2C95DC2EBD0F}" type="pres">
      <dgm:prSet presAssocID="{37E75C75-DA25-4997-A11D-0F09E15BBAD4}" presName="sibTrans" presStyleLbl="sibTrans2D1" presStyleIdx="4" presStyleCnt="6"/>
      <dgm:spPr/>
    </dgm:pt>
    <dgm:pt modelId="{868F25C5-11B9-40F1-BB3F-9E48EED62DEC}" type="pres">
      <dgm:prSet presAssocID="{37E75C75-DA25-4997-A11D-0F09E15BBAD4}" presName="connectorText" presStyleLbl="sibTrans2D1" presStyleIdx="4" presStyleCnt="6"/>
      <dgm:spPr/>
    </dgm:pt>
    <dgm:pt modelId="{EDEE1AD7-F937-44E0-8F25-81FE6F4597F5}" type="pres">
      <dgm:prSet presAssocID="{F4AEF879-2A0B-495C-A8F0-76F94AA77E3F}" presName="node" presStyleLbl="node1" presStyleIdx="5" presStyleCnt="6">
        <dgm:presLayoutVars>
          <dgm:bulletEnabled val="1"/>
        </dgm:presLayoutVars>
      </dgm:prSet>
      <dgm:spPr/>
    </dgm:pt>
    <dgm:pt modelId="{38C08C37-5873-4C93-B0F2-14EDD54B52EB}" type="pres">
      <dgm:prSet presAssocID="{6F68F0CC-588E-47F9-B119-4F3C10017CDB}" presName="sibTrans" presStyleLbl="sibTrans2D1" presStyleIdx="5" presStyleCnt="6"/>
      <dgm:spPr/>
    </dgm:pt>
    <dgm:pt modelId="{F995CD1F-FE13-4AB1-93C4-756886B7E537}" type="pres">
      <dgm:prSet presAssocID="{6F68F0CC-588E-47F9-B119-4F3C10017CDB}" presName="connectorText" presStyleLbl="sibTrans2D1" presStyleIdx="5" presStyleCnt="6"/>
      <dgm:spPr/>
    </dgm:pt>
  </dgm:ptLst>
  <dgm:cxnLst>
    <dgm:cxn modelId="{468B8306-DB94-413B-A1B1-481AA0DE4791}" type="presOf" srcId="{72AAC7C6-A220-4ED8-9F37-378E84F99ACD}" destId="{B43FE033-F6C4-44BB-B086-478E5EF62B41}" srcOrd="0" destOrd="0" presId="urn:microsoft.com/office/officeart/2005/8/layout/cycle2"/>
    <dgm:cxn modelId="{45BD770D-97B5-462D-8C7C-F7652C38A6FC}" type="presOf" srcId="{6F68F0CC-588E-47F9-B119-4F3C10017CDB}" destId="{38C08C37-5873-4C93-B0F2-14EDD54B52EB}" srcOrd="0" destOrd="0" presId="urn:microsoft.com/office/officeart/2005/8/layout/cycle2"/>
    <dgm:cxn modelId="{3EC0211C-66F7-413D-A7D0-37351B206180}" type="presOf" srcId="{2EC69ADD-7A94-4158-9ACD-23FA7006ECD0}" destId="{0FECE36C-D97A-4F7E-BC8C-527FFA6A63AB}" srcOrd="0" destOrd="0" presId="urn:microsoft.com/office/officeart/2005/8/layout/cycle2"/>
    <dgm:cxn modelId="{B291B841-E9B0-4160-A5D9-D46FDB41828A}" type="presOf" srcId="{6E6F3018-AF7F-49F2-A6DD-72C123A2AAB8}" destId="{516DAF8A-9C47-45B8-8FAB-7ACD82EF0B93}" srcOrd="0" destOrd="0" presId="urn:microsoft.com/office/officeart/2005/8/layout/cycle2"/>
    <dgm:cxn modelId="{F1231649-FA81-47AC-9DBB-3890FF53F74B}" type="presOf" srcId="{BC52B4C1-F4D0-4EA1-AD43-A406705DE04C}" destId="{9D353EAB-C85E-46BA-B17F-BEABA7580000}" srcOrd="1" destOrd="0" presId="urn:microsoft.com/office/officeart/2005/8/layout/cycle2"/>
    <dgm:cxn modelId="{5407CB4A-CE5E-41CC-ABF5-3D0A811C3F20}" type="presOf" srcId="{4C32697E-B281-458C-AA97-28C520C5178A}" destId="{3CB5A53E-E065-440E-9265-96557A4A1FA6}" srcOrd="0" destOrd="0" presId="urn:microsoft.com/office/officeart/2005/8/layout/cycle2"/>
    <dgm:cxn modelId="{47A7024C-4CAC-4844-9E52-D7DC489F5D19}" type="presOf" srcId="{72A7C8C1-D8D6-4CF6-9A0C-21CEE23DEE01}" destId="{241FC242-540F-4971-B90F-DD6F8655221D}" srcOrd="0" destOrd="0" presId="urn:microsoft.com/office/officeart/2005/8/layout/cycle2"/>
    <dgm:cxn modelId="{19D83C53-9BCA-4C67-B186-2E01A874664A}" type="presOf" srcId="{BC52B4C1-F4D0-4EA1-AD43-A406705DE04C}" destId="{72CDACC8-117C-46D8-BB18-49B52FCC5337}" srcOrd="0" destOrd="0" presId="urn:microsoft.com/office/officeart/2005/8/layout/cycle2"/>
    <dgm:cxn modelId="{51E2A653-348F-4A6E-B126-2B7BD14E2B58}" type="presOf" srcId="{72AAC7C6-A220-4ED8-9F37-378E84F99ACD}" destId="{21BD97D0-5C37-47D0-8AC8-0DA331CF29FF}" srcOrd="1" destOrd="0" presId="urn:microsoft.com/office/officeart/2005/8/layout/cycle2"/>
    <dgm:cxn modelId="{CD02FB7F-5A41-4A8C-9794-97252185B0F2}" type="presOf" srcId="{6F68F0CC-588E-47F9-B119-4F3C10017CDB}" destId="{F995CD1F-FE13-4AB1-93C4-756886B7E537}" srcOrd="1" destOrd="0" presId="urn:microsoft.com/office/officeart/2005/8/layout/cycle2"/>
    <dgm:cxn modelId="{CF251C81-5055-43D0-BFAE-84CC3525EDDA}" srcId="{07297DA5-C0FD-4BA9-A5AC-C9866D5B0936}" destId="{2EC69ADD-7A94-4158-9ACD-23FA7006ECD0}" srcOrd="1" destOrd="0" parTransId="{98182338-F1E8-4DA9-9D38-C00C5C44702E}" sibTransId="{72A7C8C1-D8D6-4CF6-9A0C-21CEE23DEE01}"/>
    <dgm:cxn modelId="{D808008E-7DBE-4FA5-9D87-FB008BD18F36}" type="presOf" srcId="{F4AEF879-2A0B-495C-A8F0-76F94AA77E3F}" destId="{EDEE1AD7-F937-44E0-8F25-81FE6F4597F5}" srcOrd="0" destOrd="0" presId="urn:microsoft.com/office/officeart/2005/8/layout/cycle2"/>
    <dgm:cxn modelId="{60AFAA8E-9F61-4E95-B026-4E0119886115}" type="presOf" srcId="{C7741AE6-6FBD-4E6A-B955-AB857D7DF8B7}" destId="{E5AF34B1-C689-40CC-B642-31645B71739B}" srcOrd="0" destOrd="0" presId="urn:microsoft.com/office/officeart/2005/8/layout/cycle2"/>
    <dgm:cxn modelId="{33977D8F-06FE-4D20-B154-4A878A14930A}" type="presOf" srcId="{FDF10407-956E-4B8D-BF92-78DCA68851AC}" destId="{B965666E-E90E-4946-BB41-C75A66FF69C9}" srcOrd="1" destOrd="0" presId="urn:microsoft.com/office/officeart/2005/8/layout/cycle2"/>
    <dgm:cxn modelId="{42C72891-E24D-4D45-811D-AD72F64466D0}" type="presOf" srcId="{07297DA5-C0FD-4BA9-A5AC-C9866D5B0936}" destId="{9F730E38-E284-41FB-AF81-3367986300A0}" srcOrd="0" destOrd="0" presId="urn:microsoft.com/office/officeart/2005/8/layout/cycle2"/>
    <dgm:cxn modelId="{2B0AA399-21F9-4F18-9614-294D788C77A8}" type="presOf" srcId="{37E75C75-DA25-4997-A11D-0F09E15BBAD4}" destId="{868F25C5-11B9-40F1-BB3F-9E48EED62DEC}" srcOrd="1" destOrd="0" presId="urn:microsoft.com/office/officeart/2005/8/layout/cycle2"/>
    <dgm:cxn modelId="{FB9A27AD-AF92-4EB0-92E7-4D013647C96F}" type="presOf" srcId="{FDF10407-956E-4B8D-BF92-78DCA68851AC}" destId="{3543531B-D359-4B23-AE46-7CD931E82FB2}" srcOrd="0" destOrd="0" presId="urn:microsoft.com/office/officeart/2005/8/layout/cycle2"/>
    <dgm:cxn modelId="{A857ECB0-09BF-42B4-888C-829F676FBBFF}" type="presOf" srcId="{72A7C8C1-D8D6-4CF6-9A0C-21CEE23DEE01}" destId="{41489382-34DB-430F-A41F-0474C84A520D}" srcOrd="1" destOrd="0" presId="urn:microsoft.com/office/officeart/2005/8/layout/cycle2"/>
    <dgm:cxn modelId="{D5543FBC-81F7-4721-BEB2-6B94351F425A}" srcId="{07297DA5-C0FD-4BA9-A5AC-C9866D5B0936}" destId="{41FC2571-09DC-4C16-B829-35C9B981C798}" srcOrd="0" destOrd="0" parTransId="{DBBE231E-AA85-4482-83AB-6900A49595BF}" sibTransId="{FDF10407-956E-4B8D-BF92-78DCA68851AC}"/>
    <dgm:cxn modelId="{EF53A2CA-D7C6-4027-887D-27F79D3C3805}" type="presOf" srcId="{41FC2571-09DC-4C16-B829-35C9B981C798}" destId="{F5D1D038-EA1F-4EFB-AE43-7898D4C6618A}" srcOrd="0" destOrd="0" presId="urn:microsoft.com/office/officeart/2005/8/layout/cycle2"/>
    <dgm:cxn modelId="{68555BD5-060C-4A26-9AF6-4597D03BA6CC}" srcId="{07297DA5-C0FD-4BA9-A5AC-C9866D5B0936}" destId="{F4AEF879-2A0B-495C-A8F0-76F94AA77E3F}" srcOrd="5" destOrd="0" parTransId="{86EF278C-5AED-494C-87A8-0BD01FB8C8A7}" sibTransId="{6F68F0CC-588E-47F9-B119-4F3C10017CDB}"/>
    <dgm:cxn modelId="{EEDE20D8-75E6-4D42-838A-C0E0A4E3ADBE}" type="presOf" srcId="{37E75C75-DA25-4997-A11D-0F09E15BBAD4}" destId="{3C966C86-6702-4400-9165-2C95DC2EBD0F}" srcOrd="0" destOrd="0" presId="urn:microsoft.com/office/officeart/2005/8/layout/cycle2"/>
    <dgm:cxn modelId="{A57FB0DF-E712-4358-A234-1CB3B9BE97A4}" srcId="{07297DA5-C0FD-4BA9-A5AC-C9866D5B0936}" destId="{C7741AE6-6FBD-4E6A-B955-AB857D7DF8B7}" srcOrd="3" destOrd="0" parTransId="{FF538A6F-A972-4A66-BFDA-4A22AD0746A3}" sibTransId="{BC52B4C1-F4D0-4EA1-AD43-A406705DE04C}"/>
    <dgm:cxn modelId="{D364BBE1-F736-4D8A-9D61-E78667048FCC}" srcId="{07297DA5-C0FD-4BA9-A5AC-C9866D5B0936}" destId="{4C32697E-B281-458C-AA97-28C520C5178A}" srcOrd="4" destOrd="0" parTransId="{087A7774-676E-4CA8-ACB9-53ADB6D538C7}" sibTransId="{37E75C75-DA25-4997-A11D-0F09E15BBAD4}"/>
    <dgm:cxn modelId="{834724E6-00C4-4B9B-80BA-1DAD5BD12486}" srcId="{07297DA5-C0FD-4BA9-A5AC-C9866D5B0936}" destId="{6E6F3018-AF7F-49F2-A6DD-72C123A2AAB8}" srcOrd="2" destOrd="0" parTransId="{134864AA-9918-4A20-8FB0-5CE6FD056B13}" sibTransId="{72AAC7C6-A220-4ED8-9F37-378E84F99ACD}"/>
    <dgm:cxn modelId="{E8C362EC-4609-4937-8CC5-E73D388E9DD0}" type="presParOf" srcId="{9F730E38-E284-41FB-AF81-3367986300A0}" destId="{F5D1D038-EA1F-4EFB-AE43-7898D4C6618A}" srcOrd="0" destOrd="0" presId="urn:microsoft.com/office/officeart/2005/8/layout/cycle2"/>
    <dgm:cxn modelId="{0C3DA0FB-FE0F-4174-A47C-01D93072D249}" type="presParOf" srcId="{9F730E38-E284-41FB-AF81-3367986300A0}" destId="{3543531B-D359-4B23-AE46-7CD931E82FB2}" srcOrd="1" destOrd="0" presId="urn:microsoft.com/office/officeart/2005/8/layout/cycle2"/>
    <dgm:cxn modelId="{5F878032-8AA5-4E14-ABEE-EB213B17197A}" type="presParOf" srcId="{3543531B-D359-4B23-AE46-7CD931E82FB2}" destId="{B965666E-E90E-4946-BB41-C75A66FF69C9}" srcOrd="0" destOrd="0" presId="urn:microsoft.com/office/officeart/2005/8/layout/cycle2"/>
    <dgm:cxn modelId="{8627EBC4-8213-4ECC-B639-8116927C6C94}" type="presParOf" srcId="{9F730E38-E284-41FB-AF81-3367986300A0}" destId="{0FECE36C-D97A-4F7E-BC8C-527FFA6A63AB}" srcOrd="2" destOrd="0" presId="urn:microsoft.com/office/officeart/2005/8/layout/cycle2"/>
    <dgm:cxn modelId="{B7E3048F-6EB4-4417-A793-24EF4EA25E10}" type="presParOf" srcId="{9F730E38-E284-41FB-AF81-3367986300A0}" destId="{241FC242-540F-4971-B90F-DD6F8655221D}" srcOrd="3" destOrd="0" presId="urn:microsoft.com/office/officeart/2005/8/layout/cycle2"/>
    <dgm:cxn modelId="{D9725001-543B-4D5E-AC0C-0F4CBF75F361}" type="presParOf" srcId="{241FC242-540F-4971-B90F-DD6F8655221D}" destId="{41489382-34DB-430F-A41F-0474C84A520D}" srcOrd="0" destOrd="0" presId="urn:microsoft.com/office/officeart/2005/8/layout/cycle2"/>
    <dgm:cxn modelId="{E0E5E324-8F09-4541-A89E-45B3784DAE6C}" type="presParOf" srcId="{9F730E38-E284-41FB-AF81-3367986300A0}" destId="{516DAF8A-9C47-45B8-8FAB-7ACD82EF0B93}" srcOrd="4" destOrd="0" presId="urn:microsoft.com/office/officeart/2005/8/layout/cycle2"/>
    <dgm:cxn modelId="{83AB014A-4EE3-4308-8D0A-E1FBBAED2699}" type="presParOf" srcId="{9F730E38-E284-41FB-AF81-3367986300A0}" destId="{B43FE033-F6C4-44BB-B086-478E5EF62B41}" srcOrd="5" destOrd="0" presId="urn:microsoft.com/office/officeart/2005/8/layout/cycle2"/>
    <dgm:cxn modelId="{4863D4D2-33EA-4A46-99C5-614EDFD1D7C9}" type="presParOf" srcId="{B43FE033-F6C4-44BB-B086-478E5EF62B41}" destId="{21BD97D0-5C37-47D0-8AC8-0DA331CF29FF}" srcOrd="0" destOrd="0" presId="urn:microsoft.com/office/officeart/2005/8/layout/cycle2"/>
    <dgm:cxn modelId="{98D9E84B-EA62-4123-BD62-2D827C3D3D49}" type="presParOf" srcId="{9F730E38-E284-41FB-AF81-3367986300A0}" destId="{E5AF34B1-C689-40CC-B642-31645B71739B}" srcOrd="6" destOrd="0" presId="urn:microsoft.com/office/officeart/2005/8/layout/cycle2"/>
    <dgm:cxn modelId="{85B9E553-D2C7-46D5-904B-A2A661BA414A}" type="presParOf" srcId="{9F730E38-E284-41FB-AF81-3367986300A0}" destId="{72CDACC8-117C-46D8-BB18-49B52FCC5337}" srcOrd="7" destOrd="0" presId="urn:microsoft.com/office/officeart/2005/8/layout/cycle2"/>
    <dgm:cxn modelId="{D08B5EF4-285E-4741-8711-08A0E59DFA4B}" type="presParOf" srcId="{72CDACC8-117C-46D8-BB18-49B52FCC5337}" destId="{9D353EAB-C85E-46BA-B17F-BEABA7580000}" srcOrd="0" destOrd="0" presId="urn:microsoft.com/office/officeart/2005/8/layout/cycle2"/>
    <dgm:cxn modelId="{A453118F-8452-4790-8BC3-9CBEC0E4BD1B}" type="presParOf" srcId="{9F730E38-E284-41FB-AF81-3367986300A0}" destId="{3CB5A53E-E065-440E-9265-96557A4A1FA6}" srcOrd="8" destOrd="0" presId="urn:microsoft.com/office/officeart/2005/8/layout/cycle2"/>
    <dgm:cxn modelId="{4EBC22E9-310B-460B-AF7B-937D1853F994}" type="presParOf" srcId="{9F730E38-E284-41FB-AF81-3367986300A0}" destId="{3C966C86-6702-4400-9165-2C95DC2EBD0F}" srcOrd="9" destOrd="0" presId="urn:microsoft.com/office/officeart/2005/8/layout/cycle2"/>
    <dgm:cxn modelId="{2C470597-548F-4CB0-A47B-D2435C8C995B}" type="presParOf" srcId="{3C966C86-6702-4400-9165-2C95DC2EBD0F}" destId="{868F25C5-11B9-40F1-BB3F-9E48EED62DEC}" srcOrd="0" destOrd="0" presId="urn:microsoft.com/office/officeart/2005/8/layout/cycle2"/>
    <dgm:cxn modelId="{AE9F23E9-96F1-4BDC-BB7E-A5264F58C9CF}" type="presParOf" srcId="{9F730E38-E284-41FB-AF81-3367986300A0}" destId="{EDEE1AD7-F937-44E0-8F25-81FE6F4597F5}" srcOrd="10" destOrd="0" presId="urn:microsoft.com/office/officeart/2005/8/layout/cycle2"/>
    <dgm:cxn modelId="{5CB74008-BC83-4EE7-8B01-A1D0E984100E}" type="presParOf" srcId="{9F730E38-E284-41FB-AF81-3367986300A0}" destId="{38C08C37-5873-4C93-B0F2-14EDD54B52EB}" srcOrd="11" destOrd="0" presId="urn:microsoft.com/office/officeart/2005/8/layout/cycle2"/>
    <dgm:cxn modelId="{A88F6855-941D-4CEC-BBA5-64FC8EAE4EAE}" type="presParOf" srcId="{38C08C37-5873-4C93-B0F2-14EDD54B52EB}" destId="{F995CD1F-FE13-4AB1-93C4-756886B7E537}"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9826D3D-DBA5-44D1-9A39-161C4FD2A96A}" type="doc">
      <dgm:prSet loTypeId="urn:microsoft.com/office/officeart/2005/8/layout/matrix1" loCatId="matrix" qsTypeId="urn:microsoft.com/office/officeart/2005/8/quickstyle/simple1" qsCatId="simple" csTypeId="urn:microsoft.com/office/officeart/2005/8/colors/colorful4" csCatId="colorful" phldr="1"/>
      <dgm:spPr/>
      <dgm:t>
        <a:bodyPr/>
        <a:lstStyle/>
        <a:p>
          <a:endParaRPr lang="en-IN"/>
        </a:p>
      </dgm:t>
    </dgm:pt>
    <dgm:pt modelId="{B7F6596A-1966-4831-8D3D-B6502166CCA3}">
      <dgm:prSet phldrT="[Text]"/>
      <dgm:spPr/>
      <dgm:t>
        <a:bodyPr/>
        <a:lstStyle/>
        <a:p>
          <a:r>
            <a:rPr lang="en-US" dirty="0"/>
            <a:t>Adoption</a:t>
          </a:r>
          <a:endParaRPr lang="en-IN" dirty="0"/>
        </a:p>
      </dgm:t>
    </dgm:pt>
    <dgm:pt modelId="{7BB46684-9EBD-4677-B469-0454B31E9C43}" type="parTrans" cxnId="{545E7AE6-7269-4E02-9C33-93D24CABF4ED}">
      <dgm:prSet/>
      <dgm:spPr/>
      <dgm:t>
        <a:bodyPr/>
        <a:lstStyle/>
        <a:p>
          <a:endParaRPr lang="en-IN"/>
        </a:p>
      </dgm:t>
    </dgm:pt>
    <dgm:pt modelId="{C3E68B6E-CD5C-4A22-980E-434B1190D2A7}" type="sibTrans" cxnId="{545E7AE6-7269-4E02-9C33-93D24CABF4ED}">
      <dgm:prSet/>
      <dgm:spPr/>
      <dgm:t>
        <a:bodyPr/>
        <a:lstStyle/>
        <a:p>
          <a:endParaRPr lang="en-IN"/>
        </a:p>
      </dgm:t>
    </dgm:pt>
    <dgm:pt modelId="{85AC362D-D709-4188-A765-CC1C066B7DEB}">
      <dgm:prSet phldrT="[Text]"/>
      <dgm:spPr/>
      <dgm:t>
        <a:bodyPr/>
        <a:lstStyle/>
        <a:p>
          <a:r>
            <a:rPr lang="en-US" dirty="0"/>
            <a:t>Academic Partnerships </a:t>
          </a:r>
          <a:endParaRPr lang="en-IN" dirty="0"/>
        </a:p>
      </dgm:t>
    </dgm:pt>
    <dgm:pt modelId="{07CE3F95-3963-4A84-A42F-9C7CF98781FE}" type="parTrans" cxnId="{DFC04B71-7E58-42ED-831A-E7FE90BB4D22}">
      <dgm:prSet/>
      <dgm:spPr/>
      <dgm:t>
        <a:bodyPr/>
        <a:lstStyle/>
        <a:p>
          <a:endParaRPr lang="en-IN"/>
        </a:p>
      </dgm:t>
    </dgm:pt>
    <dgm:pt modelId="{A97C4F2F-E8A8-423A-BD02-87EDC0A4645F}" type="sibTrans" cxnId="{DFC04B71-7E58-42ED-831A-E7FE90BB4D22}">
      <dgm:prSet/>
      <dgm:spPr/>
      <dgm:t>
        <a:bodyPr/>
        <a:lstStyle/>
        <a:p>
          <a:endParaRPr lang="en-IN"/>
        </a:p>
      </dgm:t>
    </dgm:pt>
    <dgm:pt modelId="{B615FD76-9A36-4E0B-92F7-11556749BE3B}">
      <dgm:prSet phldrT="[Text]"/>
      <dgm:spPr/>
      <dgm:t>
        <a:bodyPr/>
        <a:lstStyle/>
        <a:p>
          <a:r>
            <a:rPr lang="en-US" dirty="0"/>
            <a:t>Corporate Integration</a:t>
          </a:r>
          <a:endParaRPr lang="en-IN" dirty="0"/>
        </a:p>
      </dgm:t>
    </dgm:pt>
    <dgm:pt modelId="{2C16FC86-0E6F-4BE0-AE8B-90D18293F0A9}" type="parTrans" cxnId="{8B4BDB24-F407-419F-96DB-2E3D4EBEC2A5}">
      <dgm:prSet/>
      <dgm:spPr/>
      <dgm:t>
        <a:bodyPr/>
        <a:lstStyle/>
        <a:p>
          <a:endParaRPr lang="en-IN"/>
        </a:p>
      </dgm:t>
    </dgm:pt>
    <dgm:pt modelId="{0FBFA4A3-2224-4332-9A87-0DB3FEDCE14B}" type="sibTrans" cxnId="{8B4BDB24-F407-419F-96DB-2E3D4EBEC2A5}">
      <dgm:prSet/>
      <dgm:spPr/>
      <dgm:t>
        <a:bodyPr/>
        <a:lstStyle/>
        <a:p>
          <a:endParaRPr lang="en-IN"/>
        </a:p>
      </dgm:t>
    </dgm:pt>
    <dgm:pt modelId="{BC4FB1B0-D385-49D2-B050-8A2910C72797}">
      <dgm:prSet phldrT="[Text]"/>
      <dgm:spPr/>
      <dgm:t>
        <a:bodyPr/>
        <a:lstStyle/>
        <a:p>
          <a:r>
            <a:rPr lang="en-US" dirty="0"/>
            <a:t>Global Expansion</a:t>
          </a:r>
          <a:endParaRPr lang="en-IN" dirty="0"/>
        </a:p>
      </dgm:t>
    </dgm:pt>
    <dgm:pt modelId="{EE767B39-2E37-4F8A-A72D-FCEE3BB03BE2}" type="parTrans" cxnId="{A9984CD1-B628-484D-9F43-08175FE3889B}">
      <dgm:prSet/>
      <dgm:spPr/>
      <dgm:t>
        <a:bodyPr/>
        <a:lstStyle/>
        <a:p>
          <a:endParaRPr lang="en-IN"/>
        </a:p>
      </dgm:t>
    </dgm:pt>
    <dgm:pt modelId="{54A4AA6E-1C75-444A-A2AF-0E2BC22557D7}" type="sibTrans" cxnId="{A9984CD1-B628-484D-9F43-08175FE3889B}">
      <dgm:prSet/>
      <dgm:spPr/>
      <dgm:t>
        <a:bodyPr/>
        <a:lstStyle/>
        <a:p>
          <a:endParaRPr lang="en-IN"/>
        </a:p>
      </dgm:t>
    </dgm:pt>
    <dgm:pt modelId="{5DDE837F-5A1E-4A99-B297-321A43ED2EDF}">
      <dgm:prSet phldrT="[Text]"/>
      <dgm:spPr/>
      <dgm:t>
        <a:bodyPr/>
        <a:lstStyle/>
        <a:p>
          <a:r>
            <a:rPr lang="en-US" dirty="0"/>
            <a:t>Government Collab</a:t>
          </a:r>
          <a:endParaRPr lang="en-IN" dirty="0"/>
        </a:p>
      </dgm:t>
    </dgm:pt>
    <dgm:pt modelId="{CA975C93-FED1-4D6F-862B-55FDA85B0D3D}" type="parTrans" cxnId="{87129926-C550-43FB-BEEE-C530D065252A}">
      <dgm:prSet/>
      <dgm:spPr/>
      <dgm:t>
        <a:bodyPr/>
        <a:lstStyle/>
        <a:p>
          <a:endParaRPr lang="en-IN"/>
        </a:p>
      </dgm:t>
    </dgm:pt>
    <dgm:pt modelId="{A7F894B8-B85E-4C2E-BE7A-11098935E576}" type="sibTrans" cxnId="{87129926-C550-43FB-BEEE-C530D065252A}">
      <dgm:prSet/>
      <dgm:spPr/>
      <dgm:t>
        <a:bodyPr/>
        <a:lstStyle/>
        <a:p>
          <a:endParaRPr lang="en-IN"/>
        </a:p>
      </dgm:t>
    </dgm:pt>
    <dgm:pt modelId="{C1CC3E03-B6A0-4A3B-A3F7-E0EAF0200893}" type="pres">
      <dgm:prSet presAssocID="{C9826D3D-DBA5-44D1-9A39-161C4FD2A96A}" presName="diagram" presStyleCnt="0">
        <dgm:presLayoutVars>
          <dgm:chMax val="1"/>
          <dgm:dir/>
          <dgm:animLvl val="ctr"/>
          <dgm:resizeHandles val="exact"/>
        </dgm:presLayoutVars>
      </dgm:prSet>
      <dgm:spPr/>
    </dgm:pt>
    <dgm:pt modelId="{530E8625-B463-4A5E-893E-B08A4134BC89}" type="pres">
      <dgm:prSet presAssocID="{C9826D3D-DBA5-44D1-9A39-161C4FD2A96A}" presName="matrix" presStyleCnt="0"/>
      <dgm:spPr/>
    </dgm:pt>
    <dgm:pt modelId="{14C69D3A-C19D-4791-9AA1-5D73B965BB1F}" type="pres">
      <dgm:prSet presAssocID="{C9826D3D-DBA5-44D1-9A39-161C4FD2A96A}" presName="tile1" presStyleLbl="node1" presStyleIdx="0" presStyleCnt="4"/>
      <dgm:spPr/>
    </dgm:pt>
    <dgm:pt modelId="{E6425E48-8A2C-41C5-A2C9-5289D69BC799}" type="pres">
      <dgm:prSet presAssocID="{C9826D3D-DBA5-44D1-9A39-161C4FD2A96A}" presName="tile1text" presStyleLbl="node1" presStyleIdx="0" presStyleCnt="4">
        <dgm:presLayoutVars>
          <dgm:chMax val="0"/>
          <dgm:chPref val="0"/>
          <dgm:bulletEnabled val="1"/>
        </dgm:presLayoutVars>
      </dgm:prSet>
      <dgm:spPr/>
    </dgm:pt>
    <dgm:pt modelId="{1C1AB610-169F-44EF-B272-41E8441608F3}" type="pres">
      <dgm:prSet presAssocID="{C9826D3D-DBA5-44D1-9A39-161C4FD2A96A}" presName="tile2" presStyleLbl="node1" presStyleIdx="1" presStyleCnt="4"/>
      <dgm:spPr/>
    </dgm:pt>
    <dgm:pt modelId="{3AD86662-5409-45F8-9587-947337B088C5}" type="pres">
      <dgm:prSet presAssocID="{C9826D3D-DBA5-44D1-9A39-161C4FD2A96A}" presName="tile2text" presStyleLbl="node1" presStyleIdx="1" presStyleCnt="4">
        <dgm:presLayoutVars>
          <dgm:chMax val="0"/>
          <dgm:chPref val="0"/>
          <dgm:bulletEnabled val="1"/>
        </dgm:presLayoutVars>
      </dgm:prSet>
      <dgm:spPr/>
    </dgm:pt>
    <dgm:pt modelId="{DE9C0167-F891-4407-902D-CE1BF79944D2}" type="pres">
      <dgm:prSet presAssocID="{C9826D3D-DBA5-44D1-9A39-161C4FD2A96A}" presName="tile3" presStyleLbl="node1" presStyleIdx="2" presStyleCnt="4"/>
      <dgm:spPr/>
    </dgm:pt>
    <dgm:pt modelId="{93FFB817-693C-4ABC-A5EE-CAE7559635CB}" type="pres">
      <dgm:prSet presAssocID="{C9826D3D-DBA5-44D1-9A39-161C4FD2A96A}" presName="tile3text" presStyleLbl="node1" presStyleIdx="2" presStyleCnt="4">
        <dgm:presLayoutVars>
          <dgm:chMax val="0"/>
          <dgm:chPref val="0"/>
          <dgm:bulletEnabled val="1"/>
        </dgm:presLayoutVars>
      </dgm:prSet>
      <dgm:spPr/>
    </dgm:pt>
    <dgm:pt modelId="{EF4B621A-8E68-49ED-95F1-9A9B408EB52D}" type="pres">
      <dgm:prSet presAssocID="{C9826D3D-DBA5-44D1-9A39-161C4FD2A96A}" presName="tile4" presStyleLbl="node1" presStyleIdx="3" presStyleCnt="4"/>
      <dgm:spPr/>
    </dgm:pt>
    <dgm:pt modelId="{3764ED6E-4D81-4858-AA23-77D2005DBCCC}" type="pres">
      <dgm:prSet presAssocID="{C9826D3D-DBA5-44D1-9A39-161C4FD2A96A}" presName="tile4text" presStyleLbl="node1" presStyleIdx="3" presStyleCnt="4">
        <dgm:presLayoutVars>
          <dgm:chMax val="0"/>
          <dgm:chPref val="0"/>
          <dgm:bulletEnabled val="1"/>
        </dgm:presLayoutVars>
      </dgm:prSet>
      <dgm:spPr/>
    </dgm:pt>
    <dgm:pt modelId="{DE355006-B5BD-4567-91BA-D008D1FD7375}" type="pres">
      <dgm:prSet presAssocID="{C9826D3D-DBA5-44D1-9A39-161C4FD2A96A}" presName="centerTile" presStyleLbl="fgShp" presStyleIdx="0" presStyleCnt="1">
        <dgm:presLayoutVars>
          <dgm:chMax val="0"/>
          <dgm:chPref val="0"/>
        </dgm:presLayoutVars>
      </dgm:prSet>
      <dgm:spPr/>
    </dgm:pt>
  </dgm:ptLst>
  <dgm:cxnLst>
    <dgm:cxn modelId="{63BC8615-5FC8-4D74-90F6-89A4C35417DF}" type="presOf" srcId="{B615FD76-9A36-4E0B-92F7-11556749BE3B}" destId="{3AD86662-5409-45F8-9587-947337B088C5}" srcOrd="1" destOrd="0" presId="urn:microsoft.com/office/officeart/2005/8/layout/matrix1"/>
    <dgm:cxn modelId="{0D14491F-B667-4237-91A2-38DD3BE1C728}" type="presOf" srcId="{85AC362D-D709-4188-A765-CC1C066B7DEB}" destId="{E6425E48-8A2C-41C5-A2C9-5289D69BC799}" srcOrd="1" destOrd="0" presId="urn:microsoft.com/office/officeart/2005/8/layout/matrix1"/>
    <dgm:cxn modelId="{8B4BDB24-F407-419F-96DB-2E3D4EBEC2A5}" srcId="{B7F6596A-1966-4831-8D3D-B6502166CCA3}" destId="{B615FD76-9A36-4E0B-92F7-11556749BE3B}" srcOrd="1" destOrd="0" parTransId="{2C16FC86-0E6F-4BE0-AE8B-90D18293F0A9}" sibTransId="{0FBFA4A3-2224-4332-9A87-0DB3FEDCE14B}"/>
    <dgm:cxn modelId="{87129926-C550-43FB-BEEE-C530D065252A}" srcId="{B7F6596A-1966-4831-8D3D-B6502166CCA3}" destId="{5DDE837F-5A1E-4A99-B297-321A43ED2EDF}" srcOrd="3" destOrd="0" parTransId="{CA975C93-FED1-4D6F-862B-55FDA85B0D3D}" sibTransId="{A7F894B8-B85E-4C2E-BE7A-11098935E576}"/>
    <dgm:cxn modelId="{35FFE845-CEB9-4090-ADA8-737803A7BAC2}" type="presOf" srcId="{B7F6596A-1966-4831-8D3D-B6502166CCA3}" destId="{DE355006-B5BD-4567-91BA-D008D1FD7375}" srcOrd="0" destOrd="0" presId="urn:microsoft.com/office/officeart/2005/8/layout/matrix1"/>
    <dgm:cxn modelId="{ECC1E64E-2586-46B4-99E4-A8F22C5E62B5}" type="presOf" srcId="{85AC362D-D709-4188-A765-CC1C066B7DEB}" destId="{14C69D3A-C19D-4791-9AA1-5D73B965BB1F}" srcOrd="0" destOrd="0" presId="urn:microsoft.com/office/officeart/2005/8/layout/matrix1"/>
    <dgm:cxn modelId="{DFC04B71-7E58-42ED-831A-E7FE90BB4D22}" srcId="{B7F6596A-1966-4831-8D3D-B6502166CCA3}" destId="{85AC362D-D709-4188-A765-CC1C066B7DEB}" srcOrd="0" destOrd="0" parTransId="{07CE3F95-3963-4A84-A42F-9C7CF98781FE}" sibTransId="{A97C4F2F-E8A8-423A-BD02-87EDC0A4645F}"/>
    <dgm:cxn modelId="{69678398-0B53-457E-92FB-9D6FEEDD5A10}" type="presOf" srcId="{B615FD76-9A36-4E0B-92F7-11556749BE3B}" destId="{1C1AB610-169F-44EF-B272-41E8441608F3}" srcOrd="0" destOrd="0" presId="urn:microsoft.com/office/officeart/2005/8/layout/matrix1"/>
    <dgm:cxn modelId="{FACC4BB0-C441-41D9-9244-816EC3DB5047}" type="presOf" srcId="{BC4FB1B0-D385-49D2-B050-8A2910C72797}" destId="{DE9C0167-F891-4407-902D-CE1BF79944D2}" srcOrd="0" destOrd="0" presId="urn:microsoft.com/office/officeart/2005/8/layout/matrix1"/>
    <dgm:cxn modelId="{8D24B4B0-363F-48CB-8A89-738D263F5DA4}" type="presOf" srcId="{BC4FB1B0-D385-49D2-B050-8A2910C72797}" destId="{93FFB817-693C-4ABC-A5EE-CAE7559635CB}" srcOrd="1" destOrd="0" presId="urn:microsoft.com/office/officeart/2005/8/layout/matrix1"/>
    <dgm:cxn modelId="{4169E9BD-3DBA-45A2-A81A-4DC91F3F7627}" type="presOf" srcId="{5DDE837F-5A1E-4A99-B297-321A43ED2EDF}" destId="{3764ED6E-4D81-4858-AA23-77D2005DBCCC}" srcOrd="1" destOrd="0" presId="urn:microsoft.com/office/officeart/2005/8/layout/matrix1"/>
    <dgm:cxn modelId="{73C895C0-6A10-47DE-BD8A-AD886A47D489}" type="presOf" srcId="{5DDE837F-5A1E-4A99-B297-321A43ED2EDF}" destId="{EF4B621A-8E68-49ED-95F1-9A9B408EB52D}" srcOrd="0" destOrd="0" presId="urn:microsoft.com/office/officeart/2005/8/layout/matrix1"/>
    <dgm:cxn modelId="{A9984CD1-B628-484D-9F43-08175FE3889B}" srcId="{B7F6596A-1966-4831-8D3D-B6502166CCA3}" destId="{BC4FB1B0-D385-49D2-B050-8A2910C72797}" srcOrd="2" destOrd="0" parTransId="{EE767B39-2E37-4F8A-A72D-FCEE3BB03BE2}" sibTransId="{54A4AA6E-1C75-444A-A2AF-0E2BC22557D7}"/>
    <dgm:cxn modelId="{545E7AE6-7269-4E02-9C33-93D24CABF4ED}" srcId="{C9826D3D-DBA5-44D1-9A39-161C4FD2A96A}" destId="{B7F6596A-1966-4831-8D3D-B6502166CCA3}" srcOrd="0" destOrd="0" parTransId="{7BB46684-9EBD-4677-B469-0454B31E9C43}" sibTransId="{C3E68B6E-CD5C-4A22-980E-434B1190D2A7}"/>
    <dgm:cxn modelId="{9AFF9EF9-5C91-4278-9B00-67D4DA5F2154}" type="presOf" srcId="{C9826D3D-DBA5-44D1-9A39-161C4FD2A96A}" destId="{C1CC3E03-B6A0-4A3B-A3F7-E0EAF0200893}" srcOrd="0" destOrd="0" presId="urn:microsoft.com/office/officeart/2005/8/layout/matrix1"/>
    <dgm:cxn modelId="{7FE5C220-02F2-4062-AF5F-7F28008665A5}" type="presParOf" srcId="{C1CC3E03-B6A0-4A3B-A3F7-E0EAF0200893}" destId="{530E8625-B463-4A5E-893E-B08A4134BC89}" srcOrd="0" destOrd="0" presId="urn:microsoft.com/office/officeart/2005/8/layout/matrix1"/>
    <dgm:cxn modelId="{BE448A5D-8EF3-4B61-9B4F-49B5CA897D0A}" type="presParOf" srcId="{530E8625-B463-4A5E-893E-B08A4134BC89}" destId="{14C69D3A-C19D-4791-9AA1-5D73B965BB1F}" srcOrd="0" destOrd="0" presId="urn:microsoft.com/office/officeart/2005/8/layout/matrix1"/>
    <dgm:cxn modelId="{9988A50D-277A-47EB-A262-F0C219B67E4C}" type="presParOf" srcId="{530E8625-B463-4A5E-893E-B08A4134BC89}" destId="{E6425E48-8A2C-41C5-A2C9-5289D69BC799}" srcOrd="1" destOrd="0" presId="urn:microsoft.com/office/officeart/2005/8/layout/matrix1"/>
    <dgm:cxn modelId="{D9037270-A5DC-4A75-A14F-E2D139F91382}" type="presParOf" srcId="{530E8625-B463-4A5E-893E-B08A4134BC89}" destId="{1C1AB610-169F-44EF-B272-41E8441608F3}" srcOrd="2" destOrd="0" presId="urn:microsoft.com/office/officeart/2005/8/layout/matrix1"/>
    <dgm:cxn modelId="{1733B030-7DDB-4DA9-AFB1-E65BF238CF3E}" type="presParOf" srcId="{530E8625-B463-4A5E-893E-B08A4134BC89}" destId="{3AD86662-5409-45F8-9587-947337B088C5}" srcOrd="3" destOrd="0" presId="urn:microsoft.com/office/officeart/2005/8/layout/matrix1"/>
    <dgm:cxn modelId="{CBF0C35D-7C36-467C-9966-A307EF0B97B7}" type="presParOf" srcId="{530E8625-B463-4A5E-893E-B08A4134BC89}" destId="{DE9C0167-F891-4407-902D-CE1BF79944D2}" srcOrd="4" destOrd="0" presId="urn:microsoft.com/office/officeart/2005/8/layout/matrix1"/>
    <dgm:cxn modelId="{77B3DFF4-66F5-4A4D-9A15-3AE098A5E8E0}" type="presParOf" srcId="{530E8625-B463-4A5E-893E-B08A4134BC89}" destId="{93FFB817-693C-4ABC-A5EE-CAE7559635CB}" srcOrd="5" destOrd="0" presId="urn:microsoft.com/office/officeart/2005/8/layout/matrix1"/>
    <dgm:cxn modelId="{B7B3CE44-9828-4C27-B653-AA6EF0C9146E}" type="presParOf" srcId="{530E8625-B463-4A5E-893E-B08A4134BC89}" destId="{EF4B621A-8E68-49ED-95F1-9A9B408EB52D}" srcOrd="6" destOrd="0" presId="urn:microsoft.com/office/officeart/2005/8/layout/matrix1"/>
    <dgm:cxn modelId="{CA1528FA-2C9B-4DF2-A6AD-EE389BBD4A3A}" type="presParOf" srcId="{530E8625-B463-4A5E-893E-B08A4134BC89}" destId="{3764ED6E-4D81-4858-AA23-77D2005DBCCC}" srcOrd="7" destOrd="0" presId="urn:microsoft.com/office/officeart/2005/8/layout/matrix1"/>
    <dgm:cxn modelId="{E7728686-11BC-45E1-A917-A4D64200787A}" type="presParOf" srcId="{C1CC3E03-B6A0-4A3B-A3F7-E0EAF0200893}" destId="{DE355006-B5BD-4567-91BA-D008D1FD7375}"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056FD-F0D4-4A06-B59A-5B3A8583FAE3}">
      <dsp:nvSpPr>
        <dsp:cNvPr id="0" name=""/>
        <dsp:cNvSpPr/>
      </dsp:nvSpPr>
      <dsp:spPr>
        <a:xfrm>
          <a:off x="2481555" y="778001"/>
          <a:ext cx="5194679" cy="5194679"/>
        </a:xfrm>
        <a:prstGeom prst="blockArc">
          <a:avLst>
            <a:gd name="adj1" fmla="val 11880000"/>
            <a:gd name="adj2" fmla="val 16200000"/>
            <a:gd name="adj3" fmla="val 4639"/>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31D60-1C08-46E5-B491-27E99EB0888F}">
      <dsp:nvSpPr>
        <dsp:cNvPr id="0" name=""/>
        <dsp:cNvSpPr/>
      </dsp:nvSpPr>
      <dsp:spPr>
        <a:xfrm>
          <a:off x="2481555" y="778001"/>
          <a:ext cx="5194679" cy="5194679"/>
        </a:xfrm>
        <a:prstGeom prst="blockArc">
          <a:avLst>
            <a:gd name="adj1" fmla="val 7560000"/>
            <a:gd name="adj2" fmla="val 1188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E4BB04-9D67-4F50-8AF3-D19DE9EBD44C}">
      <dsp:nvSpPr>
        <dsp:cNvPr id="0" name=""/>
        <dsp:cNvSpPr/>
      </dsp:nvSpPr>
      <dsp:spPr>
        <a:xfrm>
          <a:off x="2481555" y="778001"/>
          <a:ext cx="5194679" cy="5194679"/>
        </a:xfrm>
        <a:prstGeom prst="blockArc">
          <a:avLst>
            <a:gd name="adj1" fmla="val 3240000"/>
            <a:gd name="adj2" fmla="val 7560000"/>
            <a:gd name="adj3" fmla="val 463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B47958-8B13-486A-B037-286A79D074FB}">
      <dsp:nvSpPr>
        <dsp:cNvPr id="0" name=""/>
        <dsp:cNvSpPr/>
      </dsp:nvSpPr>
      <dsp:spPr>
        <a:xfrm>
          <a:off x="2481555" y="778001"/>
          <a:ext cx="5194679" cy="5194679"/>
        </a:xfrm>
        <a:prstGeom prst="blockArc">
          <a:avLst>
            <a:gd name="adj1" fmla="val 20520000"/>
            <a:gd name="adj2" fmla="val 3240000"/>
            <a:gd name="adj3" fmla="val 463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164FE5-E4B1-4051-A427-1BCDE8783349}">
      <dsp:nvSpPr>
        <dsp:cNvPr id="0" name=""/>
        <dsp:cNvSpPr/>
      </dsp:nvSpPr>
      <dsp:spPr>
        <a:xfrm>
          <a:off x="2481555" y="778001"/>
          <a:ext cx="5194679" cy="5194679"/>
        </a:xfrm>
        <a:prstGeom prst="blockArc">
          <a:avLst>
            <a:gd name="adj1" fmla="val 16200000"/>
            <a:gd name="adj2" fmla="val 20520000"/>
            <a:gd name="adj3" fmla="val 463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D79DB9-C631-438A-B1F3-3D3B54EE1BFE}">
      <dsp:nvSpPr>
        <dsp:cNvPr id="0" name=""/>
        <dsp:cNvSpPr/>
      </dsp:nvSpPr>
      <dsp:spPr>
        <a:xfrm>
          <a:off x="3883569" y="2180015"/>
          <a:ext cx="2390651" cy="23906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latin typeface="Arial" panose="020B0604020202020204" pitchFamily="34" charset="0"/>
              <a:ea typeface="Aptos" panose="020B0004020202020204" pitchFamily="34" charset="0"/>
            </a:rPr>
            <a:t>Blockchain Beyond Payments</a:t>
          </a:r>
          <a:endParaRPr lang="en-IN" sz="2400" b="1" kern="1200" dirty="0"/>
        </a:p>
      </dsp:txBody>
      <dsp:txXfrm>
        <a:off x="4233672" y="2530118"/>
        <a:ext cx="1690445" cy="1690445"/>
      </dsp:txXfrm>
    </dsp:sp>
    <dsp:sp modelId="{D982A61E-DDDD-4FDF-B0E2-C1DD966B5746}">
      <dsp:nvSpPr>
        <dsp:cNvPr id="0" name=""/>
        <dsp:cNvSpPr/>
      </dsp:nvSpPr>
      <dsp:spPr>
        <a:xfrm>
          <a:off x="4242167" y="1517"/>
          <a:ext cx="1673456" cy="167345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t>Healthcare</a:t>
          </a:r>
          <a:endParaRPr lang="en-IN" sz="1900" b="1" kern="1200" dirty="0"/>
        </a:p>
      </dsp:txBody>
      <dsp:txXfrm>
        <a:off x="4487239" y="246589"/>
        <a:ext cx="1183312" cy="1183312"/>
      </dsp:txXfrm>
    </dsp:sp>
    <dsp:sp modelId="{7F31C9F9-5749-47C2-A33B-F50DB20842BD}">
      <dsp:nvSpPr>
        <dsp:cNvPr id="0" name=""/>
        <dsp:cNvSpPr/>
      </dsp:nvSpPr>
      <dsp:spPr>
        <a:xfrm>
          <a:off x="6655088" y="1754607"/>
          <a:ext cx="1673456" cy="167345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t>Real-Estate</a:t>
          </a:r>
          <a:endParaRPr lang="en-IN" sz="1900" b="1" kern="1200" dirty="0"/>
        </a:p>
      </dsp:txBody>
      <dsp:txXfrm>
        <a:off x="6900160" y="1999679"/>
        <a:ext cx="1183312" cy="1183312"/>
      </dsp:txXfrm>
    </dsp:sp>
    <dsp:sp modelId="{46127ACA-7020-4A77-914D-F19697795025}">
      <dsp:nvSpPr>
        <dsp:cNvPr id="0" name=""/>
        <dsp:cNvSpPr/>
      </dsp:nvSpPr>
      <dsp:spPr>
        <a:xfrm>
          <a:off x="5733434" y="4591165"/>
          <a:ext cx="1673456" cy="167345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t>Voting system</a:t>
          </a:r>
          <a:endParaRPr lang="en-IN" sz="1900" b="1" kern="1200" dirty="0"/>
        </a:p>
      </dsp:txBody>
      <dsp:txXfrm>
        <a:off x="5978506" y="4836237"/>
        <a:ext cx="1183312" cy="1183312"/>
      </dsp:txXfrm>
    </dsp:sp>
    <dsp:sp modelId="{1284AD3E-671C-4707-9ECE-DB75448BB485}">
      <dsp:nvSpPr>
        <dsp:cNvPr id="0" name=""/>
        <dsp:cNvSpPr/>
      </dsp:nvSpPr>
      <dsp:spPr>
        <a:xfrm>
          <a:off x="2750900" y="4591165"/>
          <a:ext cx="1673456" cy="16734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t>Art &amp; Digital NFT</a:t>
          </a:r>
          <a:endParaRPr lang="en-IN" sz="1900" b="1" kern="1200" dirty="0"/>
        </a:p>
      </dsp:txBody>
      <dsp:txXfrm>
        <a:off x="2995972" y="4836237"/>
        <a:ext cx="1183312" cy="1183312"/>
      </dsp:txXfrm>
    </dsp:sp>
    <dsp:sp modelId="{FFC6440C-65A3-4375-ADD3-FE57459E397D}">
      <dsp:nvSpPr>
        <dsp:cNvPr id="0" name=""/>
        <dsp:cNvSpPr/>
      </dsp:nvSpPr>
      <dsp:spPr>
        <a:xfrm>
          <a:off x="1829246" y="1754607"/>
          <a:ext cx="1673456" cy="1673456"/>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t>Charity and donation </a:t>
          </a:r>
          <a:endParaRPr lang="en-IN" sz="1900" b="1" kern="1200" dirty="0"/>
        </a:p>
      </dsp:txBody>
      <dsp:txXfrm>
        <a:off x="2074318" y="1999679"/>
        <a:ext cx="1183312" cy="11833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69D3A-C19D-4791-9AA1-5D73B965BB1F}">
      <dsp:nvSpPr>
        <dsp:cNvPr id="0" name=""/>
        <dsp:cNvSpPr/>
      </dsp:nvSpPr>
      <dsp:spPr>
        <a:xfrm rot="16200000">
          <a:off x="548216" y="-548216"/>
          <a:ext cx="1722414" cy="2818847"/>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Decentralized Autonomous Organization </a:t>
          </a:r>
          <a:endParaRPr lang="en-IN" sz="2200" kern="1200" dirty="0"/>
        </a:p>
      </dsp:txBody>
      <dsp:txXfrm rot="5400000">
        <a:off x="0" y="0"/>
        <a:ext cx="2818847" cy="1291810"/>
      </dsp:txXfrm>
    </dsp:sp>
    <dsp:sp modelId="{1C1AB610-169F-44EF-B272-41E8441608F3}">
      <dsp:nvSpPr>
        <dsp:cNvPr id="0" name=""/>
        <dsp:cNvSpPr/>
      </dsp:nvSpPr>
      <dsp:spPr>
        <a:xfrm>
          <a:off x="2818847" y="0"/>
          <a:ext cx="2818847" cy="1722414"/>
        </a:xfrm>
        <a:prstGeom prst="round1Rect">
          <a:avLst/>
        </a:prstGeom>
        <a:solidFill>
          <a:schemeClr val="accent2">
            <a:hueOff val="1430759"/>
            <a:satOff val="17828"/>
            <a:lumOff val="3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Oracle driven smart contracts completion and analysis </a:t>
          </a:r>
          <a:endParaRPr lang="en-IN" sz="2200" kern="1200" dirty="0"/>
        </a:p>
      </dsp:txBody>
      <dsp:txXfrm>
        <a:off x="2818847" y="0"/>
        <a:ext cx="2818847" cy="1291810"/>
      </dsp:txXfrm>
    </dsp:sp>
    <dsp:sp modelId="{DE9C0167-F891-4407-902D-CE1BF79944D2}">
      <dsp:nvSpPr>
        <dsp:cNvPr id="0" name=""/>
        <dsp:cNvSpPr/>
      </dsp:nvSpPr>
      <dsp:spPr>
        <a:xfrm rot="10800000">
          <a:off x="0" y="1722414"/>
          <a:ext cx="2818847" cy="1722414"/>
        </a:xfrm>
        <a:prstGeom prst="round1Rect">
          <a:avLst/>
        </a:prstGeom>
        <a:solidFill>
          <a:schemeClr val="accent2">
            <a:hueOff val="2861517"/>
            <a:satOff val="35656"/>
            <a:lumOff val="6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Stakeholder representation</a:t>
          </a:r>
          <a:endParaRPr lang="en-IN" sz="2200" kern="1200" dirty="0"/>
        </a:p>
      </dsp:txBody>
      <dsp:txXfrm rot="10800000">
        <a:off x="0" y="2153018"/>
        <a:ext cx="2818847" cy="1291810"/>
      </dsp:txXfrm>
    </dsp:sp>
    <dsp:sp modelId="{EF4B621A-8E68-49ED-95F1-9A9B408EB52D}">
      <dsp:nvSpPr>
        <dsp:cNvPr id="0" name=""/>
        <dsp:cNvSpPr/>
      </dsp:nvSpPr>
      <dsp:spPr>
        <a:xfrm rot="5400000">
          <a:off x="3367064" y="1174198"/>
          <a:ext cx="1722414" cy="2818847"/>
        </a:xfrm>
        <a:prstGeom prst="round1Rect">
          <a:avLst/>
        </a:prstGeom>
        <a:solidFill>
          <a:schemeClr val="accent2">
            <a:hueOff val="4292276"/>
            <a:satOff val="53484"/>
            <a:lumOff val="10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Audit </a:t>
          </a:r>
          <a:endParaRPr lang="en-IN" sz="2200" kern="1200" dirty="0"/>
        </a:p>
      </dsp:txBody>
      <dsp:txXfrm rot="-5400000">
        <a:off x="2818847" y="2153017"/>
        <a:ext cx="2818847" cy="1291810"/>
      </dsp:txXfrm>
    </dsp:sp>
    <dsp:sp modelId="{DE355006-B5BD-4567-91BA-D008D1FD7375}">
      <dsp:nvSpPr>
        <dsp:cNvPr id="0" name=""/>
        <dsp:cNvSpPr/>
      </dsp:nvSpPr>
      <dsp:spPr>
        <a:xfrm>
          <a:off x="1973193" y="1291810"/>
          <a:ext cx="1691308" cy="861207"/>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Governance </a:t>
          </a:r>
          <a:endParaRPr lang="en-IN" sz="2200" kern="1200" dirty="0"/>
        </a:p>
      </dsp:txBody>
      <dsp:txXfrm>
        <a:off x="2015234" y="1333851"/>
        <a:ext cx="1607226" cy="777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C633E-3DEC-4040-AC9C-2885C6FA0093}">
      <dsp:nvSpPr>
        <dsp:cNvPr id="0" name=""/>
        <dsp:cNvSpPr/>
      </dsp:nvSpPr>
      <dsp:spPr>
        <a:xfrm>
          <a:off x="148" y="0"/>
          <a:ext cx="1982390"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u="sng" kern="1200" dirty="0"/>
            <a:t>Carbon Credit creation </a:t>
          </a:r>
          <a:r>
            <a:rPr lang="en-US" sz="1300" kern="1200" dirty="0"/>
            <a:t> Accredited environmental projects generate carbon credits by reducing carbon emissions. </a:t>
          </a:r>
        </a:p>
        <a:p>
          <a:pPr marL="0" lvl="0" indent="0" algn="ctr" defTabSz="577850">
            <a:lnSpc>
              <a:spcPct val="90000"/>
            </a:lnSpc>
            <a:spcBef>
              <a:spcPct val="0"/>
            </a:spcBef>
            <a:spcAft>
              <a:spcPct val="35000"/>
            </a:spcAft>
            <a:buNone/>
          </a:pPr>
          <a:r>
            <a:rPr lang="en-US" sz="1300" kern="1200" dirty="0"/>
            <a:t>Verified by third party </a:t>
          </a:r>
          <a:r>
            <a:rPr lang="en-IN" sz="1300" kern="1200" dirty="0"/>
            <a:t>e.g., Gold Standard, Verra</a:t>
          </a:r>
          <a:r>
            <a:rPr lang="en-US" sz="1300" kern="1200" dirty="0"/>
            <a:t> </a:t>
          </a:r>
          <a:endParaRPr lang="en-IN" sz="1300" kern="1200" dirty="0"/>
        </a:p>
      </dsp:txBody>
      <dsp:txXfrm>
        <a:off x="148" y="2504660"/>
        <a:ext cx="1982390" cy="2504660"/>
      </dsp:txXfrm>
    </dsp:sp>
    <dsp:sp modelId="{E5AF5432-76C6-4A1C-B03D-8EC4879DA016}">
      <dsp:nvSpPr>
        <dsp:cNvPr id="0" name=""/>
        <dsp:cNvSpPr/>
      </dsp:nvSpPr>
      <dsp:spPr>
        <a:xfrm>
          <a:off x="468917" y="392651"/>
          <a:ext cx="857278" cy="124528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F67CC85-C1E5-41F2-A207-49375C8DBD0F}">
      <dsp:nvSpPr>
        <dsp:cNvPr id="0" name=""/>
        <dsp:cNvSpPr/>
      </dsp:nvSpPr>
      <dsp:spPr>
        <a:xfrm>
          <a:off x="2042011" y="0"/>
          <a:ext cx="1982390"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u="sng" kern="1200" dirty="0"/>
            <a:t>Tokenization of Carbon credits</a:t>
          </a:r>
          <a:br>
            <a:rPr lang="en-US" sz="1300" kern="1200" dirty="0"/>
          </a:br>
          <a:r>
            <a:rPr lang="en-US" sz="1300" kern="1200" dirty="0"/>
            <a:t>Once verified, the credits are converted into digital tokens on ACX.</a:t>
          </a:r>
        </a:p>
        <a:p>
          <a:pPr marL="0" lvl="0" indent="0" algn="ctr" defTabSz="577850">
            <a:lnSpc>
              <a:spcPct val="90000"/>
            </a:lnSpc>
            <a:spcBef>
              <a:spcPct val="0"/>
            </a:spcBef>
            <a:spcAft>
              <a:spcPct val="35000"/>
            </a:spcAft>
            <a:buNone/>
          </a:pPr>
          <a:r>
            <a:rPr lang="en-US" sz="1300" kern="1200" dirty="0"/>
            <a:t> The tokenization process involves minting ERC-20 through smart contracts, with one ton of C02 reduction = 1 token </a:t>
          </a:r>
          <a:endParaRPr lang="en-IN" sz="1300" kern="1200" dirty="0"/>
        </a:p>
      </dsp:txBody>
      <dsp:txXfrm>
        <a:off x="2042011" y="2504660"/>
        <a:ext cx="1982390" cy="2504660"/>
      </dsp:txXfrm>
    </dsp:sp>
    <dsp:sp modelId="{9C8E149D-7CCF-4E75-A0F7-81F24130FC2A}">
      <dsp:nvSpPr>
        <dsp:cNvPr id="0" name=""/>
        <dsp:cNvSpPr/>
      </dsp:nvSpPr>
      <dsp:spPr>
        <a:xfrm>
          <a:off x="2407143" y="402972"/>
          <a:ext cx="1147920" cy="1245281"/>
        </a:xfrm>
        <a:prstGeom prst="ellipse">
          <a:avLst/>
        </a:prstGeom>
        <a:blipFill>
          <a:blip xmlns:r="http://schemas.openxmlformats.org/officeDocument/2006/relationships" r:embed="rId2"/>
          <a:srcRect/>
          <a:stretch>
            <a:fillRect t="-11000" b="-11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4BBA3A2-13BA-4730-B20A-7C50FBEA9E00}">
      <dsp:nvSpPr>
        <dsp:cNvPr id="0" name=""/>
        <dsp:cNvSpPr/>
      </dsp:nvSpPr>
      <dsp:spPr>
        <a:xfrm>
          <a:off x="4083873" y="0"/>
          <a:ext cx="1982390"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u="sng" kern="1200" dirty="0"/>
            <a:t>Listing on ACX Trading platform </a:t>
          </a:r>
          <a:br>
            <a:rPr lang="en-US" sz="1300" b="0" u="none" kern="1200" dirty="0"/>
          </a:br>
          <a:r>
            <a:rPr lang="en-US" sz="1300" b="0" u="none" kern="1200" dirty="0"/>
            <a:t>The platform functions like a stock exchange, offering real-time order books, market depth analysis, and trading pairs. </a:t>
          </a:r>
        </a:p>
        <a:p>
          <a:pPr marL="0" lvl="0" indent="0" algn="ctr" defTabSz="577850">
            <a:lnSpc>
              <a:spcPct val="90000"/>
            </a:lnSpc>
            <a:spcBef>
              <a:spcPct val="0"/>
            </a:spcBef>
            <a:spcAft>
              <a:spcPct val="35000"/>
            </a:spcAft>
            <a:buNone/>
          </a:pPr>
          <a:r>
            <a:rPr lang="en-US" sz="1300" b="0" u="none" kern="1200" dirty="0"/>
            <a:t>Sellers can list their tokens, setting prices and conditions, while buyers can place bids</a:t>
          </a:r>
          <a:endParaRPr lang="en-IN" sz="1300" b="0" u="none" kern="1200" dirty="0"/>
        </a:p>
      </dsp:txBody>
      <dsp:txXfrm>
        <a:off x="4083873" y="2504660"/>
        <a:ext cx="1982390" cy="2504660"/>
      </dsp:txXfrm>
    </dsp:sp>
    <dsp:sp modelId="{FB53C397-D963-4812-8F0C-6927809360C3}">
      <dsp:nvSpPr>
        <dsp:cNvPr id="0" name=""/>
        <dsp:cNvSpPr/>
      </dsp:nvSpPr>
      <dsp:spPr>
        <a:xfrm>
          <a:off x="4522295" y="371612"/>
          <a:ext cx="1125410" cy="141742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0F75995-9576-4C6A-A41B-12A98E3464A5}">
      <dsp:nvSpPr>
        <dsp:cNvPr id="0" name=""/>
        <dsp:cNvSpPr/>
      </dsp:nvSpPr>
      <dsp:spPr>
        <a:xfrm>
          <a:off x="6125735" y="0"/>
          <a:ext cx="1982390"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u="sng" kern="1200" dirty="0"/>
            <a:t>Trading and settlement </a:t>
          </a:r>
          <a:br>
            <a:rPr lang="en-US" sz="1300" kern="1200" dirty="0"/>
          </a:br>
          <a:r>
            <a:rPr lang="en-US" sz="1300" kern="1200" dirty="0"/>
            <a:t>When a buy order matches a sell order, a smart contract executes the transaction automatically. The entire transaction is recorded on blockchain, ensuring traceability.</a:t>
          </a:r>
          <a:endParaRPr lang="en-IN" sz="1300" kern="1200" dirty="0"/>
        </a:p>
      </dsp:txBody>
      <dsp:txXfrm>
        <a:off x="6125735" y="2504660"/>
        <a:ext cx="1982390" cy="2504660"/>
      </dsp:txXfrm>
    </dsp:sp>
    <dsp:sp modelId="{8142054E-BF24-4A8A-A116-188889DB9575}">
      <dsp:nvSpPr>
        <dsp:cNvPr id="0" name=""/>
        <dsp:cNvSpPr/>
      </dsp:nvSpPr>
      <dsp:spPr>
        <a:xfrm>
          <a:off x="6510127" y="401440"/>
          <a:ext cx="1332867" cy="131803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000" r="-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E2FF33B-36FC-481F-A607-4BD6CF4D9AFC}">
      <dsp:nvSpPr>
        <dsp:cNvPr id="0" name=""/>
        <dsp:cNvSpPr/>
      </dsp:nvSpPr>
      <dsp:spPr>
        <a:xfrm>
          <a:off x="8167597" y="0"/>
          <a:ext cx="1982390"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u="sng" kern="1200" dirty="0"/>
            <a:t>Redemption &amp; Utilization </a:t>
          </a:r>
          <a:br>
            <a:rPr lang="en-US" sz="1300" kern="1200" dirty="0"/>
          </a:br>
          <a:r>
            <a:rPr lang="en-US" sz="1300" kern="1200" dirty="0"/>
            <a:t>The buyer can hold the token as an investment or redeem it, wherein the token is burned, ensuring no double count. The market credit is then no longer traceable ensuing integrity. </a:t>
          </a:r>
          <a:endParaRPr lang="en-IN" sz="1300" kern="1200" dirty="0"/>
        </a:p>
      </dsp:txBody>
      <dsp:txXfrm>
        <a:off x="8167597" y="2504660"/>
        <a:ext cx="1982390" cy="2504660"/>
      </dsp:txXfrm>
    </dsp:sp>
    <dsp:sp modelId="{A25B9182-06FA-4FD4-8A49-2A82C1C2B4CF}">
      <dsp:nvSpPr>
        <dsp:cNvPr id="0" name=""/>
        <dsp:cNvSpPr/>
      </dsp:nvSpPr>
      <dsp:spPr>
        <a:xfrm>
          <a:off x="8587413" y="391493"/>
          <a:ext cx="1122894" cy="1258396"/>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7C76311-B458-4123-8B3C-A8148401A20E}">
      <dsp:nvSpPr>
        <dsp:cNvPr id="0" name=""/>
        <dsp:cNvSpPr/>
      </dsp:nvSpPr>
      <dsp:spPr>
        <a:xfrm>
          <a:off x="10209459" y="0"/>
          <a:ext cx="1982390"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u="sng" kern="1200" dirty="0"/>
            <a:t>Report &amp; Compliance</a:t>
          </a:r>
          <a:br>
            <a:rPr lang="en-US" sz="1300" kern="1200" dirty="0"/>
          </a:br>
          <a:r>
            <a:rPr lang="en-US" sz="1300" kern="1200" dirty="0"/>
            <a:t>Automatic compliance reports showing history, transaction &amp; reports,  ready to be shared with regulators  and the like. </a:t>
          </a:r>
          <a:endParaRPr lang="en-IN" sz="1300" kern="1200" dirty="0"/>
        </a:p>
      </dsp:txBody>
      <dsp:txXfrm>
        <a:off x="10209459" y="2504660"/>
        <a:ext cx="1982390" cy="2504660"/>
      </dsp:txXfrm>
    </dsp:sp>
    <dsp:sp modelId="{C8FA896A-E1B3-42C6-99F4-2835E6D84B5F}">
      <dsp:nvSpPr>
        <dsp:cNvPr id="0" name=""/>
        <dsp:cNvSpPr/>
      </dsp:nvSpPr>
      <dsp:spPr>
        <a:xfrm>
          <a:off x="10674622" y="441193"/>
          <a:ext cx="1111695" cy="1278268"/>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9226557-A7DF-4E26-A410-52E2449D031C}">
      <dsp:nvSpPr>
        <dsp:cNvPr id="0" name=""/>
        <dsp:cNvSpPr/>
      </dsp:nvSpPr>
      <dsp:spPr>
        <a:xfrm>
          <a:off x="487679" y="5009321"/>
          <a:ext cx="11216639" cy="939247"/>
        </a:xfrm>
        <a:prstGeom prst="rightArrow">
          <a:avLst/>
        </a:prstGeom>
        <a:solidFill>
          <a:schemeClr val="accent1">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EFA2C-49AC-4996-BF4D-500E5BF372A2}">
      <dsp:nvSpPr>
        <dsp:cNvPr id="0" name=""/>
        <dsp:cNvSpPr/>
      </dsp:nvSpPr>
      <dsp:spPr>
        <a:xfrm rot="5400000">
          <a:off x="4217148" y="117859"/>
          <a:ext cx="1798736" cy="1564900"/>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Decentralized  ledger</a:t>
          </a:r>
          <a:endParaRPr lang="en-IN" sz="1300" kern="1200" dirty="0"/>
        </a:p>
      </dsp:txBody>
      <dsp:txXfrm rot="-5400000">
        <a:off x="4577930" y="281244"/>
        <a:ext cx="1077172" cy="1238130"/>
      </dsp:txXfrm>
    </dsp:sp>
    <dsp:sp modelId="{E78B5622-3026-4B7A-9F57-1D998B7A4C4D}">
      <dsp:nvSpPr>
        <dsp:cNvPr id="0" name=""/>
        <dsp:cNvSpPr/>
      </dsp:nvSpPr>
      <dsp:spPr>
        <a:xfrm>
          <a:off x="5946453" y="360689"/>
          <a:ext cx="2007389" cy="1079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1"/>
              </a:solidFill>
            </a:rPr>
            <a:t>Security, transparency, preventing fraud and data tampering. Automated settlements and compliance.</a:t>
          </a:r>
          <a:endParaRPr lang="en-IN" sz="1300" kern="1200" dirty="0">
            <a:solidFill>
              <a:schemeClr val="bg1"/>
            </a:solidFill>
          </a:endParaRPr>
        </a:p>
      </dsp:txBody>
      <dsp:txXfrm>
        <a:off x="5946453" y="360689"/>
        <a:ext cx="2007389" cy="1079241"/>
      </dsp:txXfrm>
    </dsp:sp>
    <dsp:sp modelId="{BBA1A18C-21DA-4B01-BFFA-08AEB85084C2}">
      <dsp:nvSpPr>
        <dsp:cNvPr id="0" name=""/>
        <dsp:cNvSpPr/>
      </dsp:nvSpPr>
      <dsp:spPr>
        <a:xfrm rot="5400000">
          <a:off x="2527055" y="117859"/>
          <a:ext cx="1798736" cy="1564900"/>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kern="1200" dirty="0"/>
            <a:t>Smart contracts </a:t>
          </a:r>
          <a:endParaRPr lang="en-IN" sz="2200" kern="1200" dirty="0"/>
        </a:p>
      </dsp:txBody>
      <dsp:txXfrm rot="-5400000">
        <a:off x="2887837" y="281244"/>
        <a:ext cx="1077172" cy="1238130"/>
      </dsp:txXfrm>
    </dsp:sp>
    <dsp:sp modelId="{AE5FD993-726D-4421-A81F-4E5395B3A7F6}">
      <dsp:nvSpPr>
        <dsp:cNvPr id="0" name=""/>
        <dsp:cNvSpPr/>
      </dsp:nvSpPr>
      <dsp:spPr>
        <a:xfrm rot="5400000">
          <a:off x="3368864" y="1644627"/>
          <a:ext cx="1798736" cy="1564900"/>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Permissioned Blockchain </a:t>
          </a:r>
          <a:endParaRPr lang="en-IN" sz="1300" kern="1200" dirty="0"/>
        </a:p>
      </dsp:txBody>
      <dsp:txXfrm rot="-5400000">
        <a:off x="3729646" y="1808012"/>
        <a:ext cx="1077172" cy="1238130"/>
      </dsp:txXfrm>
    </dsp:sp>
    <dsp:sp modelId="{968797F7-202D-40F8-AF03-79AF92539C81}">
      <dsp:nvSpPr>
        <dsp:cNvPr id="0" name=""/>
        <dsp:cNvSpPr/>
      </dsp:nvSpPr>
      <dsp:spPr>
        <a:xfrm>
          <a:off x="1478392" y="1887456"/>
          <a:ext cx="1942635" cy="1079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en-US" sz="1300" kern="1200" dirty="0">
              <a:solidFill>
                <a:schemeClr val="bg1"/>
              </a:solidFill>
            </a:rPr>
            <a:t>Governance model , only authorized entities can mint and validate tokens integrated with community voting.</a:t>
          </a:r>
          <a:endParaRPr lang="en-IN" sz="1300" kern="1200" dirty="0"/>
        </a:p>
      </dsp:txBody>
      <dsp:txXfrm>
        <a:off x="1478392" y="1887456"/>
        <a:ext cx="1942635" cy="1079241"/>
      </dsp:txXfrm>
    </dsp:sp>
    <dsp:sp modelId="{2FE2143D-5261-4079-995B-A3FDC6227C8D}">
      <dsp:nvSpPr>
        <dsp:cNvPr id="0" name=""/>
        <dsp:cNvSpPr/>
      </dsp:nvSpPr>
      <dsp:spPr>
        <a:xfrm rot="5400000">
          <a:off x="5058956" y="1644627"/>
          <a:ext cx="1798736" cy="1564900"/>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t>Community voting on policies </a:t>
          </a:r>
          <a:endParaRPr lang="en-IN" sz="1700" kern="1200" dirty="0"/>
        </a:p>
      </dsp:txBody>
      <dsp:txXfrm rot="-5400000">
        <a:off x="5419738" y="1808012"/>
        <a:ext cx="1077172" cy="1238130"/>
      </dsp:txXfrm>
    </dsp:sp>
    <dsp:sp modelId="{1353FFFD-EEA7-4BF8-AFF4-3C371182A103}">
      <dsp:nvSpPr>
        <dsp:cNvPr id="0" name=""/>
        <dsp:cNvSpPr/>
      </dsp:nvSpPr>
      <dsp:spPr>
        <a:xfrm rot="5400000">
          <a:off x="4217148" y="3171394"/>
          <a:ext cx="1798736" cy="1564900"/>
        </a:xfrm>
        <a:prstGeom prst="hexagon">
          <a:avLst>
            <a:gd name="adj" fmla="val 25000"/>
            <a:gd name="vf" fmla="val 115470"/>
          </a:avLst>
        </a:prstGeom>
        <a:solidFill>
          <a:srgbClr val="00B0F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KYC/AML Checks &amp; Reporting</a:t>
          </a:r>
          <a:endParaRPr lang="en-IN" sz="1300" kern="1200" dirty="0"/>
        </a:p>
      </dsp:txBody>
      <dsp:txXfrm rot="-5400000">
        <a:off x="4577930" y="3334779"/>
        <a:ext cx="1077172" cy="1238130"/>
      </dsp:txXfrm>
    </dsp:sp>
    <dsp:sp modelId="{0C9BC1D9-23F3-43E8-887A-8D4E1301B04E}">
      <dsp:nvSpPr>
        <dsp:cNvPr id="0" name=""/>
        <dsp:cNvSpPr/>
      </dsp:nvSpPr>
      <dsp:spPr>
        <a:xfrm>
          <a:off x="5946453" y="3414223"/>
          <a:ext cx="2007389" cy="1079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1"/>
              </a:solidFill>
            </a:rPr>
            <a:t>Regulatory compliance, smart contracts ensure compliance. Oracle Keeps blockchain data aligned with real-world emissions data.</a:t>
          </a:r>
          <a:endParaRPr lang="en-IN" sz="1300" kern="1200" dirty="0"/>
        </a:p>
      </dsp:txBody>
      <dsp:txXfrm>
        <a:off x="5946453" y="3414223"/>
        <a:ext cx="2007389" cy="1079241"/>
      </dsp:txXfrm>
    </dsp:sp>
    <dsp:sp modelId="{0B5BF910-BF78-4353-8FEA-06EE41D6BF0A}">
      <dsp:nvSpPr>
        <dsp:cNvPr id="0" name=""/>
        <dsp:cNvSpPr/>
      </dsp:nvSpPr>
      <dsp:spPr>
        <a:xfrm rot="5400000">
          <a:off x="2527055" y="3171394"/>
          <a:ext cx="1798736" cy="1564900"/>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Oracle Integration </a:t>
          </a:r>
          <a:endParaRPr lang="en-IN" sz="1800" kern="1200" dirty="0"/>
        </a:p>
      </dsp:txBody>
      <dsp:txXfrm rot="-5400000">
        <a:off x="2887837" y="3334779"/>
        <a:ext cx="1077172" cy="1238130"/>
      </dsp:txXfrm>
    </dsp:sp>
    <dsp:sp modelId="{6B8FD36F-2F46-4DAE-A072-75C570DC1F14}">
      <dsp:nvSpPr>
        <dsp:cNvPr id="0" name=""/>
        <dsp:cNvSpPr/>
      </dsp:nvSpPr>
      <dsp:spPr>
        <a:xfrm rot="5400000">
          <a:off x="3368864" y="4698161"/>
          <a:ext cx="1798736" cy="1564900"/>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Access. Seamless transition for all participants.</a:t>
          </a:r>
          <a:endParaRPr lang="en-IN" sz="1300" kern="1200" dirty="0"/>
        </a:p>
      </dsp:txBody>
      <dsp:txXfrm rot="-5400000">
        <a:off x="3729646" y="4861546"/>
        <a:ext cx="1077172" cy="1238130"/>
      </dsp:txXfrm>
    </dsp:sp>
    <dsp:sp modelId="{DC84B57A-7B0B-4B14-84BD-E00F16C4E7A6}">
      <dsp:nvSpPr>
        <dsp:cNvPr id="0" name=""/>
        <dsp:cNvSpPr/>
      </dsp:nvSpPr>
      <dsp:spPr>
        <a:xfrm>
          <a:off x="1478392" y="4940991"/>
          <a:ext cx="1942635" cy="1079241"/>
        </a:xfrm>
        <a:prstGeom prst="rect">
          <a:avLst/>
        </a:prstGeom>
        <a:noFill/>
        <a:ln>
          <a:noFill/>
        </a:ln>
        <a:effectLst/>
      </dsp:spPr>
      <dsp:style>
        <a:lnRef idx="0">
          <a:scrgbClr r="0" g="0" b="0"/>
        </a:lnRef>
        <a:fillRef idx="0">
          <a:scrgbClr r="0" g="0" b="0"/>
        </a:fillRef>
        <a:effectRef idx="0">
          <a:scrgbClr r="0" g="0" b="0"/>
        </a:effectRef>
        <a:fontRef idx="minor"/>
      </dsp:style>
    </dsp:sp>
    <dsp:sp modelId="{FFC1CAFB-491B-43BD-9979-4EA11BD90397}">
      <dsp:nvSpPr>
        <dsp:cNvPr id="0" name=""/>
        <dsp:cNvSpPr/>
      </dsp:nvSpPr>
      <dsp:spPr>
        <a:xfrm rot="5400000">
          <a:off x="5058956" y="4698161"/>
          <a:ext cx="1798736" cy="1564900"/>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Open marketplace </a:t>
          </a:r>
          <a:endParaRPr lang="en-IN" sz="1600" kern="1200" dirty="0"/>
        </a:p>
      </dsp:txBody>
      <dsp:txXfrm rot="-5400000">
        <a:off x="5419738" y="4861546"/>
        <a:ext cx="1077172" cy="12381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8883E-53E0-4DBD-9006-3AC6C07BCA85}">
      <dsp:nvSpPr>
        <dsp:cNvPr id="0" name=""/>
        <dsp:cNvSpPr/>
      </dsp:nvSpPr>
      <dsp:spPr>
        <a:xfrm>
          <a:off x="1902443" y="0"/>
          <a:ext cx="2371219" cy="1317344"/>
        </a:xfrm>
        <a:prstGeom prst="roundRect">
          <a:avLst>
            <a:gd name="adj" fmla="val 1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Traditional Carbon Mkt</a:t>
          </a:r>
          <a:endParaRPr lang="en-IN" sz="3300" kern="1200" dirty="0"/>
        </a:p>
      </dsp:txBody>
      <dsp:txXfrm>
        <a:off x="1941027" y="38584"/>
        <a:ext cx="2294051" cy="1240176"/>
      </dsp:txXfrm>
    </dsp:sp>
    <dsp:sp modelId="{A8C21FBF-4E9D-4967-9FEA-FE80248ACDDF}">
      <dsp:nvSpPr>
        <dsp:cNvPr id="0" name=""/>
        <dsp:cNvSpPr/>
      </dsp:nvSpPr>
      <dsp:spPr>
        <a:xfrm>
          <a:off x="5327537" y="0"/>
          <a:ext cx="2371219" cy="1317344"/>
        </a:xfrm>
        <a:prstGeom prst="roundRect">
          <a:avLst>
            <a:gd name="adj" fmla="val 10000"/>
          </a:avLst>
        </a:prstGeom>
        <a:solidFill>
          <a:schemeClr val="accent4">
            <a:tint val="40000"/>
            <a:alpha val="90000"/>
            <a:hueOff val="-2403887"/>
            <a:satOff val="20821"/>
            <a:lumOff val="1608"/>
            <a:alphaOff val="0"/>
          </a:schemeClr>
        </a:solidFill>
        <a:ln w="12700" cap="flat" cmpd="sng" algn="ctr">
          <a:solidFill>
            <a:schemeClr val="accent4">
              <a:tint val="40000"/>
              <a:alpha val="90000"/>
              <a:hueOff val="-2403887"/>
              <a:satOff val="20821"/>
              <a:lumOff val="1608"/>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ACX</a:t>
          </a:r>
          <a:endParaRPr lang="en-IN" sz="3300" kern="1200" dirty="0"/>
        </a:p>
      </dsp:txBody>
      <dsp:txXfrm>
        <a:off x="5366121" y="38584"/>
        <a:ext cx="2294051" cy="1240176"/>
      </dsp:txXfrm>
    </dsp:sp>
    <dsp:sp modelId="{AA9C7AC4-E496-417E-B5AC-18F3669CF4AC}">
      <dsp:nvSpPr>
        <dsp:cNvPr id="0" name=""/>
        <dsp:cNvSpPr/>
      </dsp:nvSpPr>
      <dsp:spPr>
        <a:xfrm>
          <a:off x="4306595" y="5598711"/>
          <a:ext cx="988008" cy="988008"/>
        </a:xfrm>
        <a:prstGeom prst="triangle">
          <a:avLst/>
        </a:prstGeom>
        <a:solidFill>
          <a:schemeClr val="accent4">
            <a:tint val="40000"/>
            <a:alpha val="90000"/>
            <a:hueOff val="-4807775"/>
            <a:satOff val="41641"/>
            <a:lumOff val="3217"/>
            <a:alphaOff val="0"/>
          </a:schemeClr>
        </a:solidFill>
        <a:ln w="12700" cap="flat" cmpd="sng" algn="ctr">
          <a:solidFill>
            <a:schemeClr val="accent4">
              <a:tint val="40000"/>
              <a:alpha val="90000"/>
              <a:hueOff val="-4807775"/>
              <a:satOff val="41641"/>
              <a:lumOff val="3217"/>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1E9DA4-521E-4B90-BAE0-D6737789E495}">
      <dsp:nvSpPr>
        <dsp:cNvPr id="0" name=""/>
        <dsp:cNvSpPr/>
      </dsp:nvSpPr>
      <dsp:spPr>
        <a:xfrm rot="240000">
          <a:off x="1835670" y="5175339"/>
          <a:ext cx="5929858" cy="414656"/>
        </a:xfrm>
        <a:prstGeom prst="rect">
          <a:avLst/>
        </a:prstGeom>
        <a:solidFill>
          <a:schemeClr val="accent4">
            <a:tint val="40000"/>
            <a:alpha val="90000"/>
            <a:hueOff val="-7211662"/>
            <a:satOff val="62462"/>
            <a:lumOff val="4825"/>
            <a:alphaOff val="0"/>
          </a:schemeClr>
        </a:solidFill>
        <a:ln w="12700" cap="flat" cmpd="sng" algn="ctr">
          <a:solidFill>
            <a:schemeClr val="accent4">
              <a:tint val="40000"/>
              <a:alpha val="90000"/>
              <a:hueOff val="-7211662"/>
              <a:satOff val="62462"/>
              <a:lumOff val="48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2B200B-8D73-4E83-9B7F-A3AB30304353}">
      <dsp:nvSpPr>
        <dsp:cNvPr id="0" name=""/>
        <dsp:cNvSpPr/>
      </dsp:nvSpPr>
      <dsp:spPr>
        <a:xfrm rot="240000">
          <a:off x="5402416" y="4428320"/>
          <a:ext cx="2353196" cy="81266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Low fees, peer-to-peer trading</a:t>
          </a:r>
          <a:endParaRPr lang="en-IN" sz="1400" kern="1200" dirty="0"/>
        </a:p>
      </dsp:txBody>
      <dsp:txXfrm>
        <a:off x="5442087" y="4467991"/>
        <a:ext cx="2273854" cy="733321"/>
      </dsp:txXfrm>
    </dsp:sp>
    <dsp:sp modelId="{AF6E5D55-6B7A-49E1-BB04-4D7E528B320B}">
      <dsp:nvSpPr>
        <dsp:cNvPr id="0" name=""/>
        <dsp:cNvSpPr/>
      </dsp:nvSpPr>
      <dsp:spPr>
        <a:xfrm rot="240000">
          <a:off x="5468283" y="3558873"/>
          <a:ext cx="2353196" cy="812663"/>
        </a:xfrm>
        <a:prstGeom prst="roundRect">
          <a:avLst/>
        </a:prstGeom>
        <a:solidFill>
          <a:schemeClr val="accent4">
            <a:hueOff val="-1495253"/>
            <a:satOff val="5040"/>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to all</a:t>
          </a:r>
          <a:endParaRPr lang="en-IN" sz="1400" kern="1200" dirty="0"/>
        </a:p>
      </dsp:txBody>
      <dsp:txXfrm>
        <a:off x="5507954" y="3598544"/>
        <a:ext cx="2273854" cy="733321"/>
      </dsp:txXfrm>
    </dsp:sp>
    <dsp:sp modelId="{2E83773C-20D0-45FF-BBF5-0B24516FB5C8}">
      <dsp:nvSpPr>
        <dsp:cNvPr id="0" name=""/>
        <dsp:cNvSpPr/>
      </dsp:nvSpPr>
      <dsp:spPr>
        <a:xfrm rot="240000">
          <a:off x="5534150" y="2689426"/>
          <a:ext cx="2353196" cy="812663"/>
        </a:xfrm>
        <a:prstGeom prst="roundRect">
          <a:avLst/>
        </a:prstGeom>
        <a:solidFill>
          <a:schemeClr val="accent4">
            <a:hueOff val="-2990506"/>
            <a:satOff val="10080"/>
            <a:lumOff val="3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Full visibility with decentralized ledger</a:t>
          </a:r>
          <a:endParaRPr lang="en-IN" sz="1400" kern="1200" dirty="0"/>
        </a:p>
      </dsp:txBody>
      <dsp:txXfrm>
        <a:off x="5573821" y="2729097"/>
        <a:ext cx="2273854" cy="733321"/>
      </dsp:txXfrm>
    </dsp:sp>
    <dsp:sp modelId="{0BCE1244-A2B2-4903-A87B-345973D54E79}">
      <dsp:nvSpPr>
        <dsp:cNvPr id="0" name=""/>
        <dsp:cNvSpPr/>
      </dsp:nvSpPr>
      <dsp:spPr>
        <a:xfrm rot="240000">
          <a:off x="5600017" y="1819979"/>
          <a:ext cx="2353196" cy="812663"/>
        </a:xfrm>
        <a:prstGeom prst="roundRect">
          <a:avLst/>
        </a:prstGeom>
        <a:solidFill>
          <a:schemeClr val="accent4">
            <a:hueOff val="-4485759"/>
            <a:satOff val="15121"/>
            <a:lumOff val="5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Settlement near instant with smart contracts</a:t>
          </a:r>
          <a:endParaRPr lang="en-IN" sz="1400" kern="1200" dirty="0"/>
        </a:p>
      </dsp:txBody>
      <dsp:txXfrm>
        <a:off x="5639688" y="1859650"/>
        <a:ext cx="2273854" cy="733321"/>
      </dsp:txXfrm>
    </dsp:sp>
    <dsp:sp modelId="{CCFE7BA9-4D68-41BE-8BB5-3B22E125026E}">
      <dsp:nvSpPr>
        <dsp:cNvPr id="0" name=""/>
        <dsp:cNvSpPr/>
      </dsp:nvSpPr>
      <dsp:spPr>
        <a:xfrm rot="240000">
          <a:off x="1977321" y="4191198"/>
          <a:ext cx="2353196" cy="812663"/>
        </a:xfrm>
        <a:prstGeom prst="roundRect">
          <a:avLst/>
        </a:prstGeom>
        <a:solidFill>
          <a:schemeClr val="accent4">
            <a:hueOff val="-5981012"/>
            <a:satOff val="20161"/>
            <a:lumOff val="76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High fees and restricted with brokers and intermediaries </a:t>
          </a:r>
          <a:endParaRPr lang="en-IN" sz="1400" kern="1200" dirty="0"/>
        </a:p>
      </dsp:txBody>
      <dsp:txXfrm>
        <a:off x="2016992" y="4230869"/>
        <a:ext cx="2273854" cy="733321"/>
      </dsp:txXfrm>
    </dsp:sp>
    <dsp:sp modelId="{705A362B-A580-4358-8D0D-7F87E6BB3FC0}">
      <dsp:nvSpPr>
        <dsp:cNvPr id="0" name=""/>
        <dsp:cNvSpPr/>
      </dsp:nvSpPr>
      <dsp:spPr>
        <a:xfrm rot="240000">
          <a:off x="2043188" y="3321751"/>
          <a:ext cx="2353196" cy="812663"/>
        </a:xfrm>
        <a:prstGeom prst="roundRect">
          <a:avLst/>
        </a:prstGeom>
        <a:solidFill>
          <a:schemeClr val="accent4">
            <a:hueOff val="-7476264"/>
            <a:satOff val="25201"/>
            <a:lumOff val="96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Manual process, Opaque Ledger</a:t>
          </a:r>
          <a:endParaRPr lang="en-IN" sz="1400" kern="1200" dirty="0"/>
        </a:p>
      </dsp:txBody>
      <dsp:txXfrm>
        <a:off x="2082859" y="3361422"/>
        <a:ext cx="2273854" cy="7333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C633E-3DEC-4040-AC9C-2885C6FA0093}">
      <dsp:nvSpPr>
        <dsp:cNvPr id="0" name=""/>
        <dsp:cNvSpPr/>
      </dsp:nvSpPr>
      <dsp:spPr>
        <a:xfrm>
          <a:off x="0" y="0"/>
          <a:ext cx="2381249"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u="sng" kern="1200" dirty="0"/>
            <a:t>Data Onboarding </a:t>
          </a:r>
          <a:r>
            <a:rPr lang="en-US" sz="1500" kern="1200" dirty="0"/>
            <a:t> Produces, suppliers &amp; distributors upload product data, origin, processing method &amp; certifications.</a:t>
          </a:r>
          <a:endParaRPr lang="en-IN" sz="1500" kern="1200" dirty="0"/>
        </a:p>
      </dsp:txBody>
      <dsp:txXfrm>
        <a:off x="0" y="2504660"/>
        <a:ext cx="2381249" cy="2504660"/>
      </dsp:txXfrm>
    </dsp:sp>
    <dsp:sp modelId="{E5AF5432-76C6-4A1C-B03D-8EC4879DA016}">
      <dsp:nvSpPr>
        <dsp:cNvPr id="0" name=""/>
        <dsp:cNvSpPr/>
      </dsp:nvSpPr>
      <dsp:spPr>
        <a:xfrm>
          <a:off x="606048" y="392651"/>
          <a:ext cx="959264" cy="124528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F67CC85-C1E5-41F2-A207-49375C8DBD0F}">
      <dsp:nvSpPr>
        <dsp:cNvPr id="0" name=""/>
        <dsp:cNvSpPr/>
      </dsp:nvSpPr>
      <dsp:spPr>
        <a:xfrm>
          <a:off x="2452687" y="0"/>
          <a:ext cx="2381249"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u="sng" kern="1200" dirty="0"/>
            <a:t>Tokenization of Information</a:t>
          </a:r>
          <a:br>
            <a:rPr lang="en-US" sz="1500" kern="1200" dirty="0"/>
          </a:br>
          <a:r>
            <a:rPr lang="en-US" sz="1500" kern="1200" dirty="0"/>
            <a:t>Each batch is assigned a unique digital token which carries metadata about products journey.</a:t>
          </a:r>
          <a:endParaRPr lang="en-IN" sz="1500" kern="1200" dirty="0"/>
        </a:p>
      </dsp:txBody>
      <dsp:txXfrm>
        <a:off x="2452687" y="2504660"/>
        <a:ext cx="2381249" cy="2504660"/>
      </dsp:txXfrm>
    </dsp:sp>
    <dsp:sp modelId="{9C8E149D-7CCF-4E75-A0F7-81F24130FC2A}">
      <dsp:nvSpPr>
        <dsp:cNvPr id="0" name=""/>
        <dsp:cNvSpPr/>
      </dsp:nvSpPr>
      <dsp:spPr>
        <a:xfrm>
          <a:off x="2942771" y="402972"/>
          <a:ext cx="1284481" cy="1245281"/>
        </a:xfrm>
        <a:prstGeom prst="ellipse">
          <a:avLst/>
        </a:prstGeom>
        <a:blipFill>
          <a:blip xmlns:r="http://schemas.openxmlformats.org/officeDocument/2006/relationships" r:embed="rId2"/>
          <a:srcRect/>
          <a:stretch>
            <a:fillRect l="-4000" r="-4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4BBA3A2-13BA-4730-B20A-7C50FBEA9E00}">
      <dsp:nvSpPr>
        <dsp:cNvPr id="0" name=""/>
        <dsp:cNvSpPr/>
      </dsp:nvSpPr>
      <dsp:spPr>
        <a:xfrm>
          <a:off x="4905374" y="0"/>
          <a:ext cx="2381249"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u="sng" kern="1200" dirty="0"/>
            <a:t>Blockchain tracking</a:t>
          </a:r>
          <a:br>
            <a:rPr lang="en-US" sz="1500" b="0" u="none" kern="1200" dirty="0"/>
          </a:br>
          <a:r>
            <a:rPr lang="en-US" sz="1500" b="0" u="none" kern="1200" dirty="0"/>
            <a:t>The product moves through the supply chain, with each touchpoint having its own updates preventing data manipulation.</a:t>
          </a:r>
          <a:endParaRPr lang="en-IN" sz="1500" b="0" u="none" kern="1200" dirty="0"/>
        </a:p>
      </dsp:txBody>
      <dsp:txXfrm>
        <a:off x="4905374" y="2504660"/>
        <a:ext cx="2381249" cy="2504660"/>
      </dsp:txXfrm>
    </dsp:sp>
    <dsp:sp modelId="{FB53C397-D963-4812-8F0C-6927809360C3}">
      <dsp:nvSpPr>
        <dsp:cNvPr id="0" name=""/>
        <dsp:cNvSpPr/>
      </dsp:nvSpPr>
      <dsp:spPr>
        <a:xfrm>
          <a:off x="5477466" y="371612"/>
          <a:ext cx="1259293" cy="141742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0F75995-9576-4C6A-A41B-12A98E3464A5}">
      <dsp:nvSpPr>
        <dsp:cNvPr id="0" name=""/>
        <dsp:cNvSpPr/>
      </dsp:nvSpPr>
      <dsp:spPr>
        <a:xfrm>
          <a:off x="7358061" y="0"/>
          <a:ext cx="2381249"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u="sng" kern="1200" dirty="0"/>
            <a:t>Smart Contract </a:t>
          </a:r>
          <a:br>
            <a:rPr lang="en-US" sz="1500" kern="1200" dirty="0"/>
          </a:br>
          <a:r>
            <a:rPr lang="en-US" sz="1500" kern="1200" dirty="0"/>
            <a:t>Smart contracts ensure payments are processed only when predefined conditions are met. A retailer’s payment is released to the distributor only when products are delivered, with data verified on the blockchain.</a:t>
          </a:r>
          <a:endParaRPr lang="en-IN" sz="1500" kern="1200" dirty="0"/>
        </a:p>
      </dsp:txBody>
      <dsp:txXfrm>
        <a:off x="7358061" y="2504660"/>
        <a:ext cx="2381249" cy="2504660"/>
      </dsp:txXfrm>
    </dsp:sp>
    <dsp:sp modelId="{8142054E-BF24-4A8A-A116-188889DB9575}">
      <dsp:nvSpPr>
        <dsp:cNvPr id="0" name=""/>
        <dsp:cNvSpPr/>
      </dsp:nvSpPr>
      <dsp:spPr>
        <a:xfrm>
          <a:off x="7869695" y="401440"/>
          <a:ext cx="1491431" cy="1318031"/>
        </a:xfrm>
        <a:prstGeom prst="ellipse">
          <a:avLst/>
        </a:prstGeom>
        <a:blipFill>
          <a:blip xmlns:r="http://schemas.openxmlformats.org/officeDocument/2006/relationships" r:embed="rId4"/>
          <a:srcRect/>
          <a:stretch>
            <a:fillRect t="-1000" b="-1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E2FF33B-36FC-481F-A607-4BD6CF4D9AFC}">
      <dsp:nvSpPr>
        <dsp:cNvPr id="0" name=""/>
        <dsp:cNvSpPr/>
      </dsp:nvSpPr>
      <dsp:spPr>
        <a:xfrm>
          <a:off x="9810749" y="0"/>
          <a:ext cx="2381249" cy="62616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u="sng" kern="1200" dirty="0"/>
            <a:t>Verification &amp; Engagement   </a:t>
          </a:r>
          <a:br>
            <a:rPr lang="en-US" sz="1500" kern="1200" dirty="0"/>
          </a:br>
          <a:r>
            <a:rPr lang="en-US" sz="1500" kern="1200" dirty="0"/>
            <a:t>The final consumer can scan QR codes, to view the entire history of product, with compliance reports on every step by every agency.</a:t>
          </a:r>
          <a:endParaRPr lang="en-IN" sz="1500" kern="1200" dirty="0"/>
        </a:p>
      </dsp:txBody>
      <dsp:txXfrm>
        <a:off x="9810749" y="2504660"/>
        <a:ext cx="2381249" cy="2504660"/>
      </dsp:txXfrm>
    </dsp:sp>
    <dsp:sp modelId="{A25B9182-06FA-4FD4-8A49-2A82C1C2B4CF}">
      <dsp:nvSpPr>
        <dsp:cNvPr id="0" name=""/>
        <dsp:cNvSpPr/>
      </dsp:nvSpPr>
      <dsp:spPr>
        <a:xfrm>
          <a:off x="10362021" y="391493"/>
          <a:ext cx="1256478" cy="1258396"/>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9226557-A7DF-4E26-A410-52E2449D031C}">
      <dsp:nvSpPr>
        <dsp:cNvPr id="0" name=""/>
        <dsp:cNvSpPr/>
      </dsp:nvSpPr>
      <dsp:spPr>
        <a:xfrm>
          <a:off x="487679" y="5009321"/>
          <a:ext cx="11216639" cy="939247"/>
        </a:xfrm>
        <a:prstGeom prst="rightArrow">
          <a:avLst/>
        </a:prstGeom>
        <a:solidFill>
          <a:schemeClr val="accent1">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056FD-F0D4-4A06-B59A-5B3A8583FAE3}">
      <dsp:nvSpPr>
        <dsp:cNvPr id="0" name=""/>
        <dsp:cNvSpPr/>
      </dsp:nvSpPr>
      <dsp:spPr>
        <a:xfrm>
          <a:off x="2481555" y="778001"/>
          <a:ext cx="5194679" cy="5194679"/>
        </a:xfrm>
        <a:prstGeom prst="blockArc">
          <a:avLst>
            <a:gd name="adj1" fmla="val 11880000"/>
            <a:gd name="adj2" fmla="val 16200000"/>
            <a:gd name="adj3" fmla="val 4639"/>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31D60-1C08-46E5-B491-27E99EB0888F}">
      <dsp:nvSpPr>
        <dsp:cNvPr id="0" name=""/>
        <dsp:cNvSpPr/>
      </dsp:nvSpPr>
      <dsp:spPr>
        <a:xfrm>
          <a:off x="2481555" y="778001"/>
          <a:ext cx="5194679" cy="5194679"/>
        </a:xfrm>
        <a:prstGeom prst="blockArc">
          <a:avLst>
            <a:gd name="adj1" fmla="val 7560000"/>
            <a:gd name="adj2" fmla="val 1188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E4BB04-9D67-4F50-8AF3-D19DE9EBD44C}">
      <dsp:nvSpPr>
        <dsp:cNvPr id="0" name=""/>
        <dsp:cNvSpPr/>
      </dsp:nvSpPr>
      <dsp:spPr>
        <a:xfrm>
          <a:off x="2481555" y="778001"/>
          <a:ext cx="5194679" cy="5194679"/>
        </a:xfrm>
        <a:prstGeom prst="blockArc">
          <a:avLst>
            <a:gd name="adj1" fmla="val 3240000"/>
            <a:gd name="adj2" fmla="val 7560000"/>
            <a:gd name="adj3" fmla="val 463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B47958-8B13-486A-B037-286A79D074FB}">
      <dsp:nvSpPr>
        <dsp:cNvPr id="0" name=""/>
        <dsp:cNvSpPr/>
      </dsp:nvSpPr>
      <dsp:spPr>
        <a:xfrm>
          <a:off x="2481555" y="778001"/>
          <a:ext cx="5194679" cy="5194679"/>
        </a:xfrm>
        <a:prstGeom prst="blockArc">
          <a:avLst>
            <a:gd name="adj1" fmla="val 20520000"/>
            <a:gd name="adj2" fmla="val 3240000"/>
            <a:gd name="adj3" fmla="val 463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164FE5-E4B1-4051-A427-1BCDE8783349}">
      <dsp:nvSpPr>
        <dsp:cNvPr id="0" name=""/>
        <dsp:cNvSpPr/>
      </dsp:nvSpPr>
      <dsp:spPr>
        <a:xfrm>
          <a:off x="2481555" y="778001"/>
          <a:ext cx="5194679" cy="5194679"/>
        </a:xfrm>
        <a:prstGeom prst="blockArc">
          <a:avLst>
            <a:gd name="adj1" fmla="val 16200000"/>
            <a:gd name="adj2" fmla="val 20520000"/>
            <a:gd name="adj3" fmla="val 463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D79DB9-C631-438A-B1F3-3D3B54EE1BFE}">
      <dsp:nvSpPr>
        <dsp:cNvPr id="0" name=""/>
        <dsp:cNvSpPr/>
      </dsp:nvSpPr>
      <dsp:spPr>
        <a:xfrm>
          <a:off x="3883569" y="2180015"/>
          <a:ext cx="2390651" cy="23906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b="1" kern="1200" dirty="0"/>
            <a:t>Trust the food chain</a:t>
          </a:r>
          <a:endParaRPr lang="en-IN" sz="3500" b="1" kern="1200" dirty="0"/>
        </a:p>
      </dsp:txBody>
      <dsp:txXfrm>
        <a:off x="4233672" y="2530118"/>
        <a:ext cx="1690445" cy="1690445"/>
      </dsp:txXfrm>
    </dsp:sp>
    <dsp:sp modelId="{D982A61E-DDDD-4FDF-B0E2-C1DD966B5746}">
      <dsp:nvSpPr>
        <dsp:cNvPr id="0" name=""/>
        <dsp:cNvSpPr/>
      </dsp:nvSpPr>
      <dsp:spPr>
        <a:xfrm>
          <a:off x="4242167" y="1517"/>
          <a:ext cx="1673456" cy="167345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Real-time scalability </a:t>
          </a:r>
          <a:endParaRPr lang="en-IN" sz="1600" b="1" kern="1200" dirty="0"/>
        </a:p>
      </dsp:txBody>
      <dsp:txXfrm>
        <a:off x="4487239" y="246589"/>
        <a:ext cx="1183312" cy="1183312"/>
      </dsp:txXfrm>
    </dsp:sp>
    <dsp:sp modelId="{7F31C9F9-5749-47C2-A33B-F50DB20842BD}">
      <dsp:nvSpPr>
        <dsp:cNvPr id="0" name=""/>
        <dsp:cNvSpPr/>
      </dsp:nvSpPr>
      <dsp:spPr>
        <a:xfrm>
          <a:off x="6655088" y="1754607"/>
          <a:ext cx="1673456" cy="167345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Advanced analytics Insights</a:t>
          </a:r>
          <a:endParaRPr lang="en-IN" sz="1600" b="1" kern="1200" dirty="0"/>
        </a:p>
      </dsp:txBody>
      <dsp:txXfrm>
        <a:off x="6900160" y="1999679"/>
        <a:ext cx="1183312" cy="1183312"/>
      </dsp:txXfrm>
    </dsp:sp>
    <dsp:sp modelId="{46127ACA-7020-4A77-914D-F19697795025}">
      <dsp:nvSpPr>
        <dsp:cNvPr id="0" name=""/>
        <dsp:cNvSpPr/>
      </dsp:nvSpPr>
      <dsp:spPr>
        <a:xfrm>
          <a:off x="5733434" y="4591165"/>
          <a:ext cx="1673456" cy="167345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IoT Devices</a:t>
          </a:r>
          <a:endParaRPr lang="en-IN" sz="1600" b="1" kern="1200" dirty="0"/>
        </a:p>
      </dsp:txBody>
      <dsp:txXfrm>
        <a:off x="5978506" y="4836237"/>
        <a:ext cx="1183312" cy="1183312"/>
      </dsp:txXfrm>
    </dsp:sp>
    <dsp:sp modelId="{1284AD3E-671C-4707-9ECE-DB75448BB485}">
      <dsp:nvSpPr>
        <dsp:cNvPr id="0" name=""/>
        <dsp:cNvSpPr/>
      </dsp:nvSpPr>
      <dsp:spPr>
        <a:xfrm>
          <a:off x="2750900" y="4591165"/>
          <a:ext cx="1673456" cy="16734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Transparency Tool</a:t>
          </a:r>
          <a:endParaRPr lang="en-IN" sz="1600" b="1" kern="1200" dirty="0"/>
        </a:p>
      </dsp:txBody>
      <dsp:txXfrm>
        <a:off x="2995972" y="4836237"/>
        <a:ext cx="1183312" cy="1183312"/>
      </dsp:txXfrm>
    </dsp:sp>
    <dsp:sp modelId="{FFC6440C-65A3-4375-ADD3-FE57459E397D}">
      <dsp:nvSpPr>
        <dsp:cNvPr id="0" name=""/>
        <dsp:cNvSpPr/>
      </dsp:nvSpPr>
      <dsp:spPr>
        <a:xfrm>
          <a:off x="1829246" y="1754607"/>
          <a:ext cx="1673456" cy="1673456"/>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Seamless Integration</a:t>
          </a:r>
          <a:endParaRPr lang="en-IN" sz="1600" b="1" kern="1200" dirty="0"/>
        </a:p>
      </dsp:txBody>
      <dsp:txXfrm>
        <a:off x="2074318" y="1999679"/>
        <a:ext cx="1183312" cy="11833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8883E-53E0-4DBD-9006-3AC6C07BCA85}">
      <dsp:nvSpPr>
        <dsp:cNvPr id="0" name=""/>
        <dsp:cNvSpPr/>
      </dsp:nvSpPr>
      <dsp:spPr>
        <a:xfrm>
          <a:off x="1902443" y="0"/>
          <a:ext cx="2371219" cy="1317344"/>
        </a:xfrm>
        <a:prstGeom prst="roundRect">
          <a:avLst>
            <a:gd name="adj" fmla="val 1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IBM Food trust</a:t>
          </a:r>
          <a:endParaRPr lang="en-IN" sz="3400" kern="1200" dirty="0"/>
        </a:p>
      </dsp:txBody>
      <dsp:txXfrm>
        <a:off x="1941027" y="38584"/>
        <a:ext cx="2294051" cy="1240176"/>
      </dsp:txXfrm>
    </dsp:sp>
    <dsp:sp modelId="{A8C21FBF-4E9D-4967-9FEA-FE80248ACDDF}">
      <dsp:nvSpPr>
        <dsp:cNvPr id="0" name=""/>
        <dsp:cNvSpPr/>
      </dsp:nvSpPr>
      <dsp:spPr>
        <a:xfrm>
          <a:off x="5327537" y="0"/>
          <a:ext cx="2371219" cy="1317344"/>
        </a:xfrm>
        <a:prstGeom prst="roundRect">
          <a:avLst>
            <a:gd name="adj" fmla="val 10000"/>
          </a:avLst>
        </a:prstGeom>
        <a:solidFill>
          <a:schemeClr val="accent4">
            <a:tint val="40000"/>
            <a:alpha val="90000"/>
            <a:hueOff val="-2403887"/>
            <a:satOff val="20821"/>
            <a:lumOff val="1608"/>
            <a:alphaOff val="0"/>
          </a:schemeClr>
        </a:solidFill>
        <a:ln w="12700" cap="flat" cmpd="sng" algn="ctr">
          <a:solidFill>
            <a:schemeClr val="accent4">
              <a:tint val="40000"/>
              <a:alpha val="90000"/>
              <a:hueOff val="-2403887"/>
              <a:satOff val="20821"/>
              <a:lumOff val="1608"/>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Traditional </a:t>
          </a:r>
          <a:endParaRPr lang="en-IN" sz="3400" kern="1200" dirty="0"/>
        </a:p>
      </dsp:txBody>
      <dsp:txXfrm>
        <a:off x="5366121" y="38584"/>
        <a:ext cx="2294051" cy="1240176"/>
      </dsp:txXfrm>
    </dsp:sp>
    <dsp:sp modelId="{AA9C7AC4-E496-417E-B5AC-18F3669CF4AC}">
      <dsp:nvSpPr>
        <dsp:cNvPr id="0" name=""/>
        <dsp:cNvSpPr/>
      </dsp:nvSpPr>
      <dsp:spPr>
        <a:xfrm>
          <a:off x="4306595" y="5598711"/>
          <a:ext cx="988008" cy="988008"/>
        </a:xfrm>
        <a:prstGeom prst="triangle">
          <a:avLst/>
        </a:prstGeom>
        <a:solidFill>
          <a:schemeClr val="accent4">
            <a:tint val="40000"/>
            <a:alpha val="90000"/>
            <a:hueOff val="-4807775"/>
            <a:satOff val="41641"/>
            <a:lumOff val="3217"/>
            <a:alphaOff val="0"/>
          </a:schemeClr>
        </a:solidFill>
        <a:ln w="12700" cap="flat" cmpd="sng" algn="ctr">
          <a:solidFill>
            <a:schemeClr val="accent4">
              <a:tint val="40000"/>
              <a:alpha val="90000"/>
              <a:hueOff val="-4807775"/>
              <a:satOff val="41641"/>
              <a:lumOff val="3217"/>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0517A0-ADD6-4F0A-8C6D-D20585CED8F6}">
      <dsp:nvSpPr>
        <dsp:cNvPr id="0" name=""/>
        <dsp:cNvSpPr/>
      </dsp:nvSpPr>
      <dsp:spPr>
        <a:xfrm rot="21360000">
          <a:off x="1835670" y="5175339"/>
          <a:ext cx="5929858" cy="414656"/>
        </a:xfrm>
        <a:prstGeom prst="rect">
          <a:avLst/>
        </a:prstGeom>
        <a:solidFill>
          <a:schemeClr val="accent4">
            <a:tint val="40000"/>
            <a:alpha val="90000"/>
            <a:hueOff val="-7211662"/>
            <a:satOff val="62462"/>
            <a:lumOff val="4825"/>
            <a:alphaOff val="0"/>
          </a:schemeClr>
        </a:solidFill>
        <a:ln w="12700" cap="flat" cmpd="sng" algn="ctr">
          <a:solidFill>
            <a:schemeClr val="accent4">
              <a:tint val="40000"/>
              <a:alpha val="90000"/>
              <a:hueOff val="-7211662"/>
              <a:satOff val="62462"/>
              <a:lumOff val="48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31131C-0B82-4ECF-9A90-EAC3EB5D35C3}">
      <dsp:nvSpPr>
        <dsp:cNvPr id="0" name=""/>
        <dsp:cNvSpPr/>
      </dsp:nvSpPr>
      <dsp:spPr>
        <a:xfrm rot="21360000">
          <a:off x="1839206" y="4138597"/>
          <a:ext cx="2365957" cy="11022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QR codes provide comprehensive product history</a:t>
          </a:r>
        </a:p>
      </dsp:txBody>
      <dsp:txXfrm>
        <a:off x="1893016" y="4192407"/>
        <a:ext cx="2258337" cy="994674"/>
      </dsp:txXfrm>
    </dsp:sp>
    <dsp:sp modelId="{EF26B606-6C48-4C67-A2B8-68456F81E815}">
      <dsp:nvSpPr>
        <dsp:cNvPr id="0" name=""/>
        <dsp:cNvSpPr/>
      </dsp:nvSpPr>
      <dsp:spPr>
        <a:xfrm rot="21360000">
          <a:off x="1753579" y="2952987"/>
          <a:ext cx="2365957" cy="1102294"/>
        </a:xfrm>
        <a:prstGeom prst="roundRect">
          <a:avLst/>
        </a:prstGeom>
        <a:solidFill>
          <a:schemeClr val="accent4">
            <a:hueOff val="-1869066"/>
            <a:satOff val="6300"/>
            <a:lumOff val="24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Smart contracts reduce manual processes</a:t>
          </a:r>
          <a:endParaRPr lang="en-IN" sz="2000" kern="1200" dirty="0"/>
        </a:p>
      </dsp:txBody>
      <dsp:txXfrm>
        <a:off x="1807389" y="3006797"/>
        <a:ext cx="2258337" cy="994674"/>
      </dsp:txXfrm>
    </dsp:sp>
    <dsp:sp modelId="{2051FE9F-70DA-4289-902B-1BDCEA4ED05B}">
      <dsp:nvSpPr>
        <dsp:cNvPr id="0" name=""/>
        <dsp:cNvSpPr/>
      </dsp:nvSpPr>
      <dsp:spPr>
        <a:xfrm rot="21360000">
          <a:off x="1667952" y="1793725"/>
          <a:ext cx="2365957" cy="1102294"/>
        </a:xfrm>
        <a:prstGeom prst="roundRect">
          <a:avLst/>
        </a:prstGeom>
        <a:solidFill>
          <a:schemeClr val="accent4">
            <a:hueOff val="-3738132"/>
            <a:satOff val="12601"/>
            <a:lumOff val="4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Blockchain automation, instant transactions </a:t>
          </a:r>
          <a:endParaRPr lang="en-IN" sz="2000" kern="1200" dirty="0"/>
        </a:p>
      </dsp:txBody>
      <dsp:txXfrm>
        <a:off x="1721762" y="1847535"/>
        <a:ext cx="2258337" cy="994674"/>
      </dsp:txXfrm>
    </dsp:sp>
    <dsp:sp modelId="{244264D1-171C-4ADB-B265-CB19DA18F8D0}">
      <dsp:nvSpPr>
        <dsp:cNvPr id="0" name=""/>
        <dsp:cNvSpPr/>
      </dsp:nvSpPr>
      <dsp:spPr>
        <a:xfrm rot="21360000">
          <a:off x="5231367" y="3901475"/>
          <a:ext cx="2365957" cy="1102294"/>
        </a:xfrm>
        <a:prstGeom prst="roundRect">
          <a:avLst/>
        </a:prstGeom>
        <a:solidFill>
          <a:schemeClr val="accent4">
            <a:hueOff val="-5607198"/>
            <a:satOff val="18901"/>
            <a:lumOff val="72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Cost &amp; Data Integrity  </a:t>
          </a:r>
          <a:endParaRPr lang="en-IN" sz="2000" kern="1200" dirty="0"/>
        </a:p>
      </dsp:txBody>
      <dsp:txXfrm>
        <a:off x="5285177" y="3955285"/>
        <a:ext cx="2258337" cy="994674"/>
      </dsp:txXfrm>
    </dsp:sp>
    <dsp:sp modelId="{214CA894-730A-4252-84F4-49E1E0BA45EA}">
      <dsp:nvSpPr>
        <dsp:cNvPr id="0" name=""/>
        <dsp:cNvSpPr/>
      </dsp:nvSpPr>
      <dsp:spPr>
        <a:xfrm rot="21360000">
          <a:off x="5145740" y="2715865"/>
          <a:ext cx="2365957" cy="1102294"/>
        </a:xfrm>
        <a:prstGeom prst="roundRect">
          <a:avLst/>
        </a:prstGeom>
        <a:solidFill>
          <a:schemeClr val="accent4">
            <a:hueOff val="-7476264"/>
            <a:satOff val="25201"/>
            <a:lumOff val="96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Manual trade In international</a:t>
          </a:r>
          <a:endParaRPr lang="en-IN" sz="2000" kern="1200" dirty="0"/>
        </a:p>
      </dsp:txBody>
      <dsp:txXfrm>
        <a:off x="5199550" y="2769675"/>
        <a:ext cx="2258337" cy="9946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1D038-EA1F-4EFB-AE43-7898D4C6618A}">
      <dsp:nvSpPr>
        <dsp:cNvPr id="0" name=""/>
        <dsp:cNvSpPr/>
      </dsp:nvSpPr>
      <dsp:spPr>
        <a:xfrm>
          <a:off x="3571448" y="2205"/>
          <a:ext cx="1444512" cy="144451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 Onboarding</a:t>
          </a:r>
          <a:endParaRPr lang="en-IN" sz="1500" kern="1200" dirty="0"/>
        </a:p>
      </dsp:txBody>
      <dsp:txXfrm>
        <a:off x="3782992" y="213749"/>
        <a:ext cx="1021424" cy="1021424"/>
      </dsp:txXfrm>
    </dsp:sp>
    <dsp:sp modelId="{3543531B-D359-4B23-AE46-7CD931E82FB2}">
      <dsp:nvSpPr>
        <dsp:cNvPr id="0" name=""/>
        <dsp:cNvSpPr/>
      </dsp:nvSpPr>
      <dsp:spPr>
        <a:xfrm rot="1800000">
          <a:off x="5031326" y="1017231"/>
          <a:ext cx="383355" cy="48752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5039030" y="1085985"/>
        <a:ext cx="268349" cy="292513"/>
      </dsp:txXfrm>
    </dsp:sp>
    <dsp:sp modelId="{0FECE36C-D97A-4F7E-BC8C-527FFA6A63AB}">
      <dsp:nvSpPr>
        <dsp:cNvPr id="0" name=""/>
        <dsp:cNvSpPr/>
      </dsp:nvSpPr>
      <dsp:spPr>
        <a:xfrm>
          <a:off x="5448839" y="1086118"/>
          <a:ext cx="1444512" cy="1444512"/>
        </a:xfrm>
        <a:prstGeom prst="ellipse">
          <a:avLst/>
        </a:prstGeom>
        <a:solidFill>
          <a:schemeClr val="accent4">
            <a:hueOff val="-1495253"/>
            <a:satOff val="5040"/>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Tokenization</a:t>
          </a:r>
          <a:endParaRPr lang="en-IN" sz="1500" kern="1200" dirty="0"/>
        </a:p>
      </dsp:txBody>
      <dsp:txXfrm>
        <a:off x="5660383" y="1297662"/>
        <a:ext cx="1021424" cy="1021424"/>
      </dsp:txXfrm>
    </dsp:sp>
    <dsp:sp modelId="{241FC242-540F-4971-B90F-DD6F8655221D}">
      <dsp:nvSpPr>
        <dsp:cNvPr id="0" name=""/>
        <dsp:cNvSpPr/>
      </dsp:nvSpPr>
      <dsp:spPr>
        <a:xfrm rot="5400000">
          <a:off x="5979418" y="2637675"/>
          <a:ext cx="383355" cy="487523"/>
        </a:xfrm>
        <a:prstGeom prst="rightArrow">
          <a:avLst>
            <a:gd name="adj1" fmla="val 60000"/>
            <a:gd name="adj2" fmla="val 50000"/>
          </a:avLst>
        </a:prstGeom>
        <a:solidFill>
          <a:schemeClr val="accent4">
            <a:hueOff val="-1495253"/>
            <a:satOff val="5040"/>
            <a:lumOff val="1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036921" y="2677677"/>
        <a:ext cx="268349" cy="292513"/>
      </dsp:txXfrm>
    </dsp:sp>
    <dsp:sp modelId="{516DAF8A-9C47-45B8-8FAB-7ACD82EF0B93}">
      <dsp:nvSpPr>
        <dsp:cNvPr id="0" name=""/>
        <dsp:cNvSpPr/>
      </dsp:nvSpPr>
      <dsp:spPr>
        <a:xfrm>
          <a:off x="5448839" y="3253943"/>
          <a:ext cx="1444512" cy="1444512"/>
        </a:xfrm>
        <a:prstGeom prst="ellipse">
          <a:avLst/>
        </a:prstGeom>
        <a:solidFill>
          <a:schemeClr val="accent4">
            <a:hueOff val="-2990506"/>
            <a:satOff val="10080"/>
            <a:lumOff val="3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Verification</a:t>
          </a:r>
          <a:endParaRPr lang="en-IN" sz="1500" kern="1200" dirty="0"/>
        </a:p>
      </dsp:txBody>
      <dsp:txXfrm>
        <a:off x="5660383" y="3465487"/>
        <a:ext cx="1021424" cy="1021424"/>
      </dsp:txXfrm>
    </dsp:sp>
    <dsp:sp modelId="{B43FE033-F6C4-44BB-B086-478E5EF62B41}">
      <dsp:nvSpPr>
        <dsp:cNvPr id="0" name=""/>
        <dsp:cNvSpPr/>
      </dsp:nvSpPr>
      <dsp:spPr>
        <a:xfrm rot="9000000">
          <a:off x="5050118" y="4268969"/>
          <a:ext cx="383355" cy="487523"/>
        </a:xfrm>
        <a:prstGeom prst="rightArrow">
          <a:avLst>
            <a:gd name="adj1" fmla="val 60000"/>
            <a:gd name="adj2" fmla="val 50000"/>
          </a:avLst>
        </a:prstGeom>
        <a:solidFill>
          <a:schemeClr val="accent4">
            <a:hueOff val="-2990506"/>
            <a:satOff val="10080"/>
            <a:lumOff val="38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5157420" y="4337723"/>
        <a:ext cx="268349" cy="292513"/>
      </dsp:txXfrm>
    </dsp:sp>
    <dsp:sp modelId="{E5AF34B1-C689-40CC-B642-31645B71739B}">
      <dsp:nvSpPr>
        <dsp:cNvPr id="0" name=""/>
        <dsp:cNvSpPr/>
      </dsp:nvSpPr>
      <dsp:spPr>
        <a:xfrm>
          <a:off x="3571448" y="4337855"/>
          <a:ext cx="1444512" cy="1444512"/>
        </a:xfrm>
        <a:prstGeom prst="ellipse">
          <a:avLst/>
        </a:prstGeom>
        <a:solidFill>
          <a:schemeClr val="accent4">
            <a:hueOff val="-4485759"/>
            <a:satOff val="15121"/>
            <a:lumOff val="5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Access &amp; Sharing </a:t>
          </a:r>
          <a:endParaRPr lang="en-IN" sz="1500" kern="1200" dirty="0"/>
        </a:p>
      </dsp:txBody>
      <dsp:txXfrm>
        <a:off x="3782992" y="4549399"/>
        <a:ext cx="1021424" cy="1021424"/>
      </dsp:txXfrm>
    </dsp:sp>
    <dsp:sp modelId="{72CDACC8-117C-46D8-BB18-49B52FCC5337}">
      <dsp:nvSpPr>
        <dsp:cNvPr id="0" name=""/>
        <dsp:cNvSpPr/>
      </dsp:nvSpPr>
      <dsp:spPr>
        <a:xfrm rot="12600000">
          <a:off x="3172727" y="4279819"/>
          <a:ext cx="383355" cy="487523"/>
        </a:xfrm>
        <a:prstGeom prst="rightArrow">
          <a:avLst>
            <a:gd name="adj1" fmla="val 60000"/>
            <a:gd name="adj2" fmla="val 50000"/>
          </a:avLst>
        </a:prstGeom>
        <a:solidFill>
          <a:schemeClr val="accent4">
            <a:hueOff val="-4485759"/>
            <a:satOff val="15121"/>
            <a:lumOff val="57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3280029" y="4406076"/>
        <a:ext cx="268349" cy="292513"/>
      </dsp:txXfrm>
    </dsp:sp>
    <dsp:sp modelId="{3CB5A53E-E065-440E-9265-96557A4A1FA6}">
      <dsp:nvSpPr>
        <dsp:cNvPr id="0" name=""/>
        <dsp:cNvSpPr/>
      </dsp:nvSpPr>
      <dsp:spPr>
        <a:xfrm>
          <a:off x="1694056" y="3253943"/>
          <a:ext cx="1444512" cy="1444512"/>
        </a:xfrm>
        <a:prstGeom prst="ellipse">
          <a:avLst/>
        </a:prstGeom>
        <a:solidFill>
          <a:schemeClr val="accent4">
            <a:hueOff val="-5981012"/>
            <a:satOff val="20161"/>
            <a:lumOff val="76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Employer Validation</a:t>
          </a:r>
          <a:endParaRPr lang="en-IN" sz="1500" kern="1200" dirty="0"/>
        </a:p>
      </dsp:txBody>
      <dsp:txXfrm>
        <a:off x="1905600" y="3465487"/>
        <a:ext cx="1021424" cy="1021424"/>
      </dsp:txXfrm>
    </dsp:sp>
    <dsp:sp modelId="{3C966C86-6702-4400-9165-2C95DC2EBD0F}">
      <dsp:nvSpPr>
        <dsp:cNvPr id="0" name=""/>
        <dsp:cNvSpPr/>
      </dsp:nvSpPr>
      <dsp:spPr>
        <a:xfrm rot="16200000">
          <a:off x="2224635" y="2659375"/>
          <a:ext cx="383355" cy="487523"/>
        </a:xfrm>
        <a:prstGeom prst="rightArrow">
          <a:avLst>
            <a:gd name="adj1" fmla="val 60000"/>
            <a:gd name="adj2" fmla="val 50000"/>
          </a:avLst>
        </a:prstGeom>
        <a:solidFill>
          <a:schemeClr val="accent4">
            <a:hueOff val="-5981012"/>
            <a:satOff val="20161"/>
            <a:lumOff val="76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2282138" y="2814383"/>
        <a:ext cx="268349" cy="292513"/>
      </dsp:txXfrm>
    </dsp:sp>
    <dsp:sp modelId="{EDEE1AD7-F937-44E0-8F25-81FE6F4597F5}">
      <dsp:nvSpPr>
        <dsp:cNvPr id="0" name=""/>
        <dsp:cNvSpPr/>
      </dsp:nvSpPr>
      <dsp:spPr>
        <a:xfrm>
          <a:off x="1694056" y="1086118"/>
          <a:ext cx="1444512" cy="1444512"/>
        </a:xfrm>
        <a:prstGeom prst="ellipse">
          <a:avLst/>
        </a:prstGeom>
        <a:solidFill>
          <a:schemeClr val="accent4">
            <a:hueOff val="-7476264"/>
            <a:satOff val="25201"/>
            <a:lumOff val="96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Lifelong Credentials</a:t>
          </a:r>
          <a:endParaRPr lang="en-IN" sz="1500" kern="1200" dirty="0"/>
        </a:p>
      </dsp:txBody>
      <dsp:txXfrm>
        <a:off x="1905600" y="1297662"/>
        <a:ext cx="1021424" cy="1021424"/>
      </dsp:txXfrm>
    </dsp:sp>
    <dsp:sp modelId="{38C08C37-5873-4C93-B0F2-14EDD54B52EB}">
      <dsp:nvSpPr>
        <dsp:cNvPr id="0" name=""/>
        <dsp:cNvSpPr/>
      </dsp:nvSpPr>
      <dsp:spPr>
        <a:xfrm rot="19800000">
          <a:off x="3153934" y="1028081"/>
          <a:ext cx="383355" cy="487523"/>
        </a:xfrm>
        <a:prstGeom prst="rightArrow">
          <a:avLst>
            <a:gd name="adj1" fmla="val 60000"/>
            <a:gd name="adj2" fmla="val 50000"/>
          </a:avLst>
        </a:prstGeom>
        <a:solidFill>
          <a:schemeClr val="accent4">
            <a:hueOff val="-7476264"/>
            <a:satOff val="25201"/>
            <a:lumOff val="96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3161638" y="1154338"/>
        <a:ext cx="268349" cy="2925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69D3A-C19D-4791-9AA1-5D73B965BB1F}">
      <dsp:nvSpPr>
        <dsp:cNvPr id="0" name=""/>
        <dsp:cNvSpPr/>
      </dsp:nvSpPr>
      <dsp:spPr>
        <a:xfrm rot="16200000">
          <a:off x="548216" y="-548216"/>
          <a:ext cx="1722414" cy="2818847"/>
        </a:xfrm>
        <a:prstGeom prst="round1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Academic Partnerships </a:t>
          </a:r>
          <a:endParaRPr lang="en-IN" sz="2800" kern="1200" dirty="0"/>
        </a:p>
      </dsp:txBody>
      <dsp:txXfrm rot="5400000">
        <a:off x="0" y="0"/>
        <a:ext cx="2818847" cy="1291810"/>
      </dsp:txXfrm>
    </dsp:sp>
    <dsp:sp modelId="{1C1AB610-169F-44EF-B272-41E8441608F3}">
      <dsp:nvSpPr>
        <dsp:cNvPr id="0" name=""/>
        <dsp:cNvSpPr/>
      </dsp:nvSpPr>
      <dsp:spPr>
        <a:xfrm>
          <a:off x="2818847" y="0"/>
          <a:ext cx="2818847" cy="1722414"/>
        </a:xfrm>
        <a:prstGeom prst="round1Rect">
          <a:avLst/>
        </a:prstGeom>
        <a:solidFill>
          <a:schemeClr val="accent4">
            <a:hueOff val="-2492088"/>
            <a:satOff val="8400"/>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Corporate Integration</a:t>
          </a:r>
          <a:endParaRPr lang="en-IN" sz="2800" kern="1200" dirty="0"/>
        </a:p>
      </dsp:txBody>
      <dsp:txXfrm>
        <a:off x="2818847" y="0"/>
        <a:ext cx="2818847" cy="1291810"/>
      </dsp:txXfrm>
    </dsp:sp>
    <dsp:sp modelId="{DE9C0167-F891-4407-902D-CE1BF79944D2}">
      <dsp:nvSpPr>
        <dsp:cNvPr id="0" name=""/>
        <dsp:cNvSpPr/>
      </dsp:nvSpPr>
      <dsp:spPr>
        <a:xfrm rot="10800000">
          <a:off x="0" y="1722414"/>
          <a:ext cx="2818847" cy="1722414"/>
        </a:xfrm>
        <a:prstGeom prst="round1Rect">
          <a:avLst/>
        </a:prstGeom>
        <a:solidFill>
          <a:schemeClr val="accent4">
            <a:hueOff val="-4984176"/>
            <a:satOff val="16801"/>
            <a:lumOff val="64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Global Expansion</a:t>
          </a:r>
          <a:endParaRPr lang="en-IN" sz="2800" kern="1200" dirty="0"/>
        </a:p>
      </dsp:txBody>
      <dsp:txXfrm rot="10800000">
        <a:off x="0" y="2153018"/>
        <a:ext cx="2818847" cy="1291810"/>
      </dsp:txXfrm>
    </dsp:sp>
    <dsp:sp modelId="{EF4B621A-8E68-49ED-95F1-9A9B408EB52D}">
      <dsp:nvSpPr>
        <dsp:cNvPr id="0" name=""/>
        <dsp:cNvSpPr/>
      </dsp:nvSpPr>
      <dsp:spPr>
        <a:xfrm rot="5400000">
          <a:off x="3367064" y="1174198"/>
          <a:ext cx="1722414" cy="2818847"/>
        </a:xfrm>
        <a:prstGeom prst="round1Rect">
          <a:avLst/>
        </a:prstGeom>
        <a:solidFill>
          <a:schemeClr val="accent4">
            <a:hueOff val="-7476264"/>
            <a:satOff val="25201"/>
            <a:lumOff val="96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Government Collab</a:t>
          </a:r>
          <a:endParaRPr lang="en-IN" sz="2800" kern="1200" dirty="0"/>
        </a:p>
      </dsp:txBody>
      <dsp:txXfrm rot="-5400000">
        <a:off x="2818847" y="2153017"/>
        <a:ext cx="2818847" cy="1291810"/>
      </dsp:txXfrm>
    </dsp:sp>
    <dsp:sp modelId="{DE355006-B5BD-4567-91BA-D008D1FD7375}">
      <dsp:nvSpPr>
        <dsp:cNvPr id="0" name=""/>
        <dsp:cNvSpPr/>
      </dsp:nvSpPr>
      <dsp:spPr>
        <a:xfrm>
          <a:off x="1973193" y="1291810"/>
          <a:ext cx="1691308" cy="861207"/>
        </a:xfrm>
        <a:prstGeom prst="roundRect">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Adoption</a:t>
          </a:r>
          <a:endParaRPr lang="en-IN" sz="2800" kern="1200" dirty="0"/>
        </a:p>
      </dsp:txBody>
      <dsp:txXfrm>
        <a:off x="2015234" y="1333851"/>
        <a:ext cx="1607226" cy="77712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5/6/2025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5/6/2025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389820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5299B-4765-C3D9-0DC0-961C3BBBD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5F26E-3B1C-1934-43DE-59AD1DBD0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AC4E2-F781-700B-23D0-14EB058E44C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1EF211-75A8-2936-0071-4DF3DA5B0F6A}"/>
              </a:ext>
            </a:extLst>
          </p:cNvPr>
          <p:cNvSpPr>
            <a:spLocks noGrp="1"/>
          </p:cNvSpPr>
          <p:nvPr>
            <p:ph type="sldNum" sz="quarter" idx="5"/>
          </p:nvPr>
        </p:nvSpPr>
        <p:spPr/>
        <p:txBody>
          <a:bodyPr/>
          <a:lstStyle/>
          <a:p>
            <a:fld id="{6922D2F8-28A7-48E8-ADD3-E9583D47D83D}" type="slidenum">
              <a:rPr lang="en-US" smtClean="0"/>
              <a:t>13</a:t>
            </a:fld>
            <a:endParaRPr lang="en-US" dirty="0"/>
          </a:p>
        </p:txBody>
      </p:sp>
    </p:spTree>
    <p:extLst>
      <p:ext uri="{BB962C8B-B14F-4D97-AF65-F5344CB8AC3E}">
        <p14:creationId xmlns:p14="http://schemas.microsoft.com/office/powerpoint/2010/main" val="273728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1.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6.xml"/><Relationship Id="rId7" Type="http://schemas.openxmlformats.org/officeDocument/2006/relationships/image" Target="../media/image49.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3.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8.sv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1.png"/><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Alternative use of blockchain</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TEAM 4</a:t>
            </a:r>
          </a:p>
        </p:txBody>
      </p:sp>
    </p:spTree>
    <p:extLst>
      <p:ext uri="{BB962C8B-B14F-4D97-AF65-F5344CB8AC3E}">
        <p14:creationId xmlns:p14="http://schemas.microsoft.com/office/powerpoint/2010/main" val="4041433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7537283" y="127036"/>
            <a:ext cx="5002478" cy="548825"/>
          </a:xfrm>
        </p:spPr>
        <p:txBody>
          <a:bodyPr/>
          <a:lstStyle/>
          <a:p>
            <a:r>
              <a:rPr lang="en-IN" sz="1800" b="1" dirty="0" err="1">
                <a:effectLst/>
                <a:latin typeface="Arial" panose="020B0604020202020204" pitchFamily="34" charset="0"/>
                <a:ea typeface="Aptos" panose="020B0004020202020204" pitchFamily="34" charset="0"/>
              </a:rPr>
              <a:t>Aircarbon</a:t>
            </a:r>
            <a:r>
              <a:rPr lang="en-IN" sz="1800" b="1" dirty="0">
                <a:effectLst/>
                <a:latin typeface="Arial" panose="020B0604020202020204" pitchFamily="34" charset="0"/>
                <a:ea typeface="Aptos" panose="020B0004020202020204" pitchFamily="34" charset="0"/>
              </a:rPr>
              <a:t> Exchange – unique features </a:t>
            </a:r>
            <a:endParaRPr lang="en-US" dirty="0"/>
          </a:p>
        </p:txBody>
      </p:sp>
      <p:graphicFrame>
        <p:nvGraphicFramePr>
          <p:cNvPr id="3" name="Diagram 2">
            <a:extLst>
              <a:ext uri="{FF2B5EF4-FFF2-40B4-BE49-F238E27FC236}">
                <a16:creationId xmlns:a16="http://schemas.microsoft.com/office/drawing/2014/main" id="{583DA3EF-7B7D-88BF-17E6-3860F280B12C}"/>
              </a:ext>
            </a:extLst>
          </p:cNvPr>
          <p:cNvGraphicFramePr/>
          <p:nvPr>
            <p:extLst>
              <p:ext uri="{D42A27DB-BD31-4B8C-83A1-F6EECF244321}">
                <p14:modId xmlns:p14="http://schemas.microsoft.com/office/powerpoint/2010/main" val="3075529287"/>
              </p:ext>
            </p:extLst>
          </p:nvPr>
        </p:nvGraphicFramePr>
        <p:xfrm>
          <a:off x="2375451" y="477078"/>
          <a:ext cx="9432235" cy="6380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croll: Vertical 1">
            <a:extLst>
              <a:ext uri="{FF2B5EF4-FFF2-40B4-BE49-F238E27FC236}">
                <a16:creationId xmlns:a16="http://schemas.microsoft.com/office/drawing/2014/main" id="{995D46B7-7242-F11C-0E63-0C1F78B90842}"/>
              </a:ext>
            </a:extLst>
          </p:cNvPr>
          <p:cNvSpPr/>
          <p:nvPr/>
        </p:nvSpPr>
        <p:spPr>
          <a:xfrm>
            <a:off x="384314" y="2136339"/>
            <a:ext cx="2786268" cy="2585322"/>
          </a:xfrm>
          <a:prstGeom prst="verticalScroll">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“Trading Carbon Credits on blockchain” : Erasmus University, 2024</a:t>
            </a:r>
            <a:endParaRPr lang="en-IN" b="1" dirty="0">
              <a:solidFill>
                <a:sysClr val="windowText" lastClr="000000"/>
              </a:solidFill>
            </a:endParaRPr>
          </a:p>
        </p:txBody>
      </p:sp>
    </p:spTree>
    <p:extLst>
      <p:ext uri="{BB962C8B-B14F-4D97-AF65-F5344CB8AC3E}">
        <p14:creationId xmlns:p14="http://schemas.microsoft.com/office/powerpoint/2010/main" val="3716496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D9BF9-12F3-A74F-A403-159398DB0CB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26EDFD4-D279-1594-B234-164E351817AF}"/>
              </a:ext>
            </a:extLst>
          </p:cNvPr>
          <p:cNvSpPr>
            <a:spLocks noGrp="1"/>
          </p:cNvSpPr>
          <p:nvPr>
            <p:ph type="title"/>
          </p:nvPr>
        </p:nvSpPr>
        <p:spPr>
          <a:xfrm>
            <a:off x="0" y="1922440"/>
            <a:ext cx="4045226" cy="4041037"/>
          </a:xfrm>
        </p:spPr>
        <p:txBody>
          <a:bodyPr/>
          <a:lstStyle/>
          <a:p>
            <a:r>
              <a:rPr lang="en-IN" sz="1200" b="1" dirty="0" err="1">
                <a:effectLst/>
                <a:latin typeface="Arial" panose="020B0604020202020204" pitchFamily="34" charset="0"/>
                <a:ea typeface="Aptos" panose="020B0004020202020204" pitchFamily="34" charset="0"/>
              </a:rPr>
              <a:t>Aircarbon</a:t>
            </a:r>
            <a:r>
              <a:rPr lang="en-IN" sz="1200" b="1" dirty="0">
                <a:effectLst/>
                <a:latin typeface="Arial" panose="020B0604020202020204" pitchFamily="34" charset="0"/>
                <a:ea typeface="Aptos" panose="020B0004020202020204" pitchFamily="34" charset="0"/>
              </a:rPr>
              <a:t> Exchange VS TRADITIONAL MARKETS</a:t>
            </a: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br>
              <a:rPr lang="en-IN" sz="1200" b="1" dirty="0">
                <a:effectLst/>
                <a:latin typeface="Arial" panose="020B0604020202020204" pitchFamily="34" charset="0"/>
                <a:ea typeface="Aptos" panose="020B0004020202020204" pitchFamily="34" charset="0"/>
              </a:rPr>
            </a:br>
            <a:r>
              <a:rPr lang="en-IN" sz="1200" b="1" i="1" dirty="0">
                <a:effectLst/>
                <a:latin typeface="Arial" panose="020B0604020202020204" pitchFamily="34" charset="0"/>
                <a:ea typeface="Aptos" panose="020B0004020202020204" pitchFamily="34" charset="0"/>
              </a:rPr>
              <a:t> </a:t>
            </a:r>
            <a:r>
              <a:rPr lang="en-US" sz="1200" b="1" i="1" dirty="0"/>
              <a:t>Traditional finance is like balancing on a seesaw—slow, heavy, and always leaning to one side. Blockchain? It's the jetpack that makes you forget the seesaw ever existed.</a:t>
            </a:r>
          </a:p>
        </p:txBody>
      </p:sp>
      <p:graphicFrame>
        <p:nvGraphicFramePr>
          <p:cNvPr id="7" name="Diagram 6">
            <a:extLst>
              <a:ext uri="{FF2B5EF4-FFF2-40B4-BE49-F238E27FC236}">
                <a16:creationId xmlns:a16="http://schemas.microsoft.com/office/drawing/2014/main" id="{F81C5557-44B5-C6CB-B1BC-260128FCE280}"/>
              </a:ext>
            </a:extLst>
          </p:cNvPr>
          <p:cNvGraphicFramePr/>
          <p:nvPr>
            <p:extLst>
              <p:ext uri="{D42A27DB-BD31-4B8C-83A1-F6EECF244321}">
                <p14:modId xmlns:p14="http://schemas.microsoft.com/office/powerpoint/2010/main" val="1214054676"/>
              </p:ext>
            </p:extLst>
          </p:nvPr>
        </p:nvGraphicFramePr>
        <p:xfrm>
          <a:off x="2484783" y="205490"/>
          <a:ext cx="9601200" cy="6586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descr="Cartoon bee with megaphone">
            <a:extLst>
              <a:ext uri="{FF2B5EF4-FFF2-40B4-BE49-F238E27FC236}">
                <a16:creationId xmlns:a16="http://schemas.microsoft.com/office/drawing/2014/main" id="{B3E9441D-AA82-80DC-E7A4-BFF2052D7310}"/>
              </a:ext>
            </a:extLst>
          </p:cNvPr>
          <p:cNvSpPr/>
          <p:nvPr/>
        </p:nvSpPr>
        <p:spPr>
          <a:xfrm>
            <a:off x="1151916" y="2505788"/>
            <a:ext cx="1332867" cy="1318031"/>
          </a:xfrm>
          <a:prstGeom prst="ellipse">
            <a:avLst/>
          </a:prstGeom>
          <a:blipFill>
            <a:blip r:embed="rId7">
              <a:extLst>
                <a:ext uri="{28A0092B-C50C-407E-A947-70E740481C1C}">
                  <a14:useLocalDpi xmlns:a14="http://schemas.microsoft.com/office/drawing/2010/main" val="0"/>
                </a:ext>
              </a:extLst>
            </a:blip>
            <a:srcRect/>
            <a:stretch>
              <a:fillRect l="-8000" r="-8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Tree>
    <p:extLst>
      <p:ext uri="{BB962C8B-B14F-4D97-AF65-F5344CB8AC3E}">
        <p14:creationId xmlns:p14="http://schemas.microsoft.com/office/powerpoint/2010/main" val="206005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B7A06-1979-2611-0C66-521DD5CF411A}"/>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9AE1A762-95B1-32A4-64EC-5354CE070076}"/>
              </a:ext>
            </a:extLst>
          </p:cNvPr>
          <p:cNvSpPr>
            <a:spLocks noGrp="1"/>
          </p:cNvSpPr>
          <p:nvPr>
            <p:ph type="title"/>
          </p:nvPr>
        </p:nvSpPr>
        <p:spPr>
          <a:xfrm>
            <a:off x="3611347" y="2120185"/>
            <a:ext cx="5824072" cy="580029"/>
          </a:xfrm>
        </p:spPr>
        <p:txBody>
          <a:bodyPr/>
          <a:lstStyle/>
          <a:p>
            <a:r>
              <a:rPr lang="en-US" dirty="0"/>
              <a:t>IBM Food Trust </a:t>
            </a:r>
          </a:p>
        </p:txBody>
      </p:sp>
      <p:sp>
        <p:nvSpPr>
          <p:cNvPr id="39" name="Text Placeholder 38">
            <a:extLst>
              <a:ext uri="{FF2B5EF4-FFF2-40B4-BE49-F238E27FC236}">
                <a16:creationId xmlns:a16="http://schemas.microsoft.com/office/drawing/2014/main" id="{8AFF1B47-004C-2ADE-82D0-36687F627821}"/>
              </a:ext>
            </a:extLst>
          </p:cNvPr>
          <p:cNvSpPr>
            <a:spLocks noGrp="1"/>
          </p:cNvSpPr>
          <p:nvPr>
            <p:ph type="body" sz="quarter" idx="22"/>
          </p:nvPr>
        </p:nvSpPr>
        <p:spPr>
          <a:xfrm>
            <a:off x="1883169" y="2774445"/>
            <a:ext cx="7996327" cy="1159203"/>
          </a:xfrm>
        </p:spPr>
        <p:txBody>
          <a:bodyPr/>
          <a:lstStyle/>
          <a:p>
            <a:r>
              <a:rPr lang="en-US" dirty="0"/>
              <a:t>“If traditional supply chains are the ‘Where’s Waldo?’ of food safety, then IBM Food Trust is like finding Waldo with a GPS”</a:t>
            </a:r>
            <a:endParaRPr lang="en-ZA" dirty="0"/>
          </a:p>
        </p:txBody>
      </p:sp>
      <p:sp>
        <p:nvSpPr>
          <p:cNvPr id="2" name="TextBox 1">
            <a:extLst>
              <a:ext uri="{FF2B5EF4-FFF2-40B4-BE49-F238E27FC236}">
                <a16:creationId xmlns:a16="http://schemas.microsoft.com/office/drawing/2014/main" id="{B362DDDE-CE08-E843-F91D-1E4C756C9694}"/>
              </a:ext>
            </a:extLst>
          </p:cNvPr>
          <p:cNvSpPr txBox="1"/>
          <p:nvPr/>
        </p:nvSpPr>
        <p:spPr>
          <a:xfrm>
            <a:off x="1797326" y="4472609"/>
            <a:ext cx="8597348" cy="923330"/>
          </a:xfrm>
          <a:prstGeom prst="rect">
            <a:avLst/>
          </a:prstGeom>
          <a:noFill/>
        </p:spPr>
        <p:txBody>
          <a:bodyPr wrap="square" rtlCol="0">
            <a:spAutoFit/>
          </a:bodyPr>
          <a:lstStyle/>
          <a:p>
            <a:r>
              <a:rPr lang="en-US" dirty="0">
                <a:solidFill>
                  <a:schemeClr val="bg1"/>
                </a:solidFill>
              </a:rPr>
              <a:t>An overview of our second case study – IBM Food Trust - a blockchain-based supply chain solution designed to increase transparency, enhance food safety, and improve efficiency in the global food ecosystem.</a:t>
            </a:r>
            <a:endParaRPr lang="en-IN" dirty="0">
              <a:solidFill>
                <a:schemeClr val="bg1"/>
              </a:solidFill>
            </a:endParaRPr>
          </a:p>
        </p:txBody>
      </p:sp>
      <p:sp>
        <p:nvSpPr>
          <p:cNvPr id="3" name="Oval 2" descr="Watermelon Moody Foodies">
            <a:extLst>
              <a:ext uri="{FF2B5EF4-FFF2-40B4-BE49-F238E27FC236}">
                <a16:creationId xmlns:a16="http://schemas.microsoft.com/office/drawing/2014/main" id="{8B62EEC1-8FCB-ABD4-8C19-0B0BE7553BCB}"/>
              </a:ext>
            </a:extLst>
          </p:cNvPr>
          <p:cNvSpPr/>
          <p:nvPr/>
        </p:nvSpPr>
        <p:spPr>
          <a:xfrm>
            <a:off x="7733883" y="1516049"/>
            <a:ext cx="1256478" cy="1258396"/>
          </a:xfrm>
          <a:prstGeom prst="ellipse">
            <a:avLst/>
          </a:prstGeom>
          <a:blipFill>
            <a:blip r:embed="rId2"/>
            <a:srcRect/>
            <a:stretch>
              <a:fillRect/>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4" name="Oval 3" descr="Taco Friends Moody Foodies">
            <a:extLst>
              <a:ext uri="{FF2B5EF4-FFF2-40B4-BE49-F238E27FC236}">
                <a16:creationId xmlns:a16="http://schemas.microsoft.com/office/drawing/2014/main" id="{310A33ED-74C7-E0D5-7597-BE39AC4EDE8C}"/>
              </a:ext>
            </a:extLst>
          </p:cNvPr>
          <p:cNvSpPr/>
          <p:nvPr/>
        </p:nvSpPr>
        <p:spPr>
          <a:xfrm>
            <a:off x="1909811" y="1441818"/>
            <a:ext cx="1256478" cy="1258396"/>
          </a:xfrm>
          <a:prstGeom prst="ellipse">
            <a:avLst/>
          </a:prstGeom>
          <a:blipFill>
            <a:blip r:embed="rId3">
              <a:extLst>
                <a:ext uri="{28A0092B-C50C-407E-A947-70E740481C1C}">
                  <a14:useLocalDpi xmlns:a14="http://schemas.microsoft.com/office/drawing/2010/main" val="0"/>
                </a:ext>
              </a:extLst>
            </a:blip>
            <a:srcRect/>
            <a:stretch>
              <a:fillRect/>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Tree>
    <p:extLst>
      <p:ext uri="{BB962C8B-B14F-4D97-AF65-F5344CB8AC3E}">
        <p14:creationId xmlns:p14="http://schemas.microsoft.com/office/powerpoint/2010/main" val="1966515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85193-7748-253C-F58B-A501553C48B5}"/>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05150C63-2800-9A61-EC3E-1EBBC3FF5833}"/>
              </a:ext>
            </a:extLst>
          </p:cNvPr>
          <p:cNvSpPr>
            <a:spLocks noGrp="1"/>
          </p:cNvSpPr>
          <p:nvPr>
            <p:ph type="title"/>
          </p:nvPr>
        </p:nvSpPr>
        <p:spPr>
          <a:xfrm>
            <a:off x="2822712" y="6369371"/>
            <a:ext cx="6748670" cy="409116"/>
          </a:xfrm>
        </p:spPr>
        <p:txBody>
          <a:bodyPr/>
          <a:lstStyle/>
          <a:p>
            <a:r>
              <a:rPr lang="en-US" sz="1800" dirty="0"/>
              <a:t>IBM FOOD TRUST – PROCESS </a:t>
            </a:r>
          </a:p>
        </p:txBody>
      </p:sp>
      <p:graphicFrame>
        <p:nvGraphicFramePr>
          <p:cNvPr id="7" name="Diagram 6">
            <a:extLst>
              <a:ext uri="{FF2B5EF4-FFF2-40B4-BE49-F238E27FC236}">
                <a16:creationId xmlns:a16="http://schemas.microsoft.com/office/drawing/2014/main" id="{F825BDEE-6626-DCBF-8CB2-D61AE22A6487}"/>
              </a:ext>
            </a:extLst>
          </p:cNvPr>
          <p:cNvGraphicFramePr/>
          <p:nvPr>
            <p:extLst>
              <p:ext uri="{D42A27DB-BD31-4B8C-83A1-F6EECF244321}">
                <p14:modId xmlns:p14="http://schemas.microsoft.com/office/powerpoint/2010/main" val="2586252180"/>
              </p:ext>
            </p:extLst>
          </p:nvPr>
        </p:nvGraphicFramePr>
        <p:xfrm>
          <a:off x="0" y="0"/>
          <a:ext cx="12191999" cy="6261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245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90224-7337-9B19-AA30-76C47DDD0D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2FFDE8C-054D-E71D-5834-F0A290C53109}"/>
              </a:ext>
            </a:extLst>
          </p:cNvPr>
          <p:cNvSpPr>
            <a:spLocks noGrp="1"/>
          </p:cNvSpPr>
          <p:nvPr>
            <p:ph type="title"/>
          </p:nvPr>
        </p:nvSpPr>
        <p:spPr>
          <a:xfrm>
            <a:off x="6288372" y="88304"/>
            <a:ext cx="5688278" cy="548825"/>
          </a:xfrm>
        </p:spPr>
        <p:txBody>
          <a:bodyPr/>
          <a:lstStyle/>
          <a:p>
            <a:r>
              <a:rPr lang="en-IN" sz="1800" b="1" dirty="0">
                <a:latin typeface="Arial" panose="020B0604020202020204" pitchFamily="34" charset="0"/>
                <a:ea typeface="Aptos" panose="020B0004020202020204" pitchFamily="34" charset="0"/>
              </a:rPr>
              <a:t>IBM FOOD TRUST</a:t>
            </a:r>
            <a:r>
              <a:rPr lang="en-IN" sz="1800" b="1" dirty="0">
                <a:effectLst/>
                <a:latin typeface="Arial" panose="020B0604020202020204" pitchFamily="34" charset="0"/>
                <a:ea typeface="Aptos" panose="020B0004020202020204" pitchFamily="34" charset="0"/>
              </a:rPr>
              <a:t> – unique features </a:t>
            </a:r>
            <a:endParaRPr lang="en-US" dirty="0"/>
          </a:p>
        </p:txBody>
      </p:sp>
      <p:graphicFrame>
        <p:nvGraphicFramePr>
          <p:cNvPr id="2" name="Diagram 1">
            <a:extLst>
              <a:ext uri="{FF2B5EF4-FFF2-40B4-BE49-F238E27FC236}">
                <a16:creationId xmlns:a16="http://schemas.microsoft.com/office/drawing/2014/main" id="{F6313F34-DD87-1E53-6445-08E8A29AA8B5}"/>
              </a:ext>
            </a:extLst>
          </p:cNvPr>
          <p:cNvGraphicFramePr/>
          <p:nvPr>
            <p:extLst>
              <p:ext uri="{D42A27DB-BD31-4B8C-83A1-F6EECF244321}">
                <p14:modId xmlns:p14="http://schemas.microsoft.com/office/powerpoint/2010/main" val="2903112957"/>
              </p:ext>
            </p:extLst>
          </p:nvPr>
        </p:nvGraphicFramePr>
        <p:xfrm>
          <a:off x="1818860" y="546652"/>
          <a:ext cx="10157791" cy="6311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4E213BE-0E3A-0A4A-52B4-95B56C42E6A7}"/>
              </a:ext>
            </a:extLst>
          </p:cNvPr>
          <p:cNvSpPr txBox="1"/>
          <p:nvPr/>
        </p:nvSpPr>
        <p:spPr>
          <a:xfrm>
            <a:off x="10101415" y="2394042"/>
            <a:ext cx="1875235" cy="1754326"/>
          </a:xfrm>
          <a:prstGeom prst="rect">
            <a:avLst/>
          </a:prstGeom>
          <a:noFill/>
        </p:spPr>
        <p:txBody>
          <a:bodyPr wrap="square" rtlCol="0">
            <a:spAutoFit/>
          </a:bodyPr>
          <a:lstStyle/>
          <a:p>
            <a:pPr algn="ctr"/>
            <a:r>
              <a:rPr lang="en-US" dirty="0">
                <a:solidFill>
                  <a:schemeClr val="bg1"/>
                </a:solidFill>
              </a:rPr>
              <a:t>Predictive  analysis, to optimize supply chains with waste management &amp; vulnerabilities  </a:t>
            </a:r>
            <a:endParaRPr lang="en-IN" dirty="0">
              <a:solidFill>
                <a:schemeClr val="bg1"/>
              </a:solidFill>
            </a:endParaRPr>
          </a:p>
        </p:txBody>
      </p:sp>
      <p:sp>
        <p:nvSpPr>
          <p:cNvPr id="5" name="TextBox 4">
            <a:extLst>
              <a:ext uri="{FF2B5EF4-FFF2-40B4-BE49-F238E27FC236}">
                <a16:creationId xmlns:a16="http://schemas.microsoft.com/office/drawing/2014/main" id="{12688EDF-A054-49BC-63A7-B9F936DE24D3}"/>
              </a:ext>
            </a:extLst>
          </p:cNvPr>
          <p:cNvSpPr txBox="1"/>
          <p:nvPr/>
        </p:nvSpPr>
        <p:spPr>
          <a:xfrm>
            <a:off x="8789611" y="678307"/>
            <a:ext cx="3196978" cy="1477328"/>
          </a:xfrm>
          <a:prstGeom prst="rect">
            <a:avLst/>
          </a:prstGeom>
          <a:noFill/>
        </p:spPr>
        <p:txBody>
          <a:bodyPr wrap="square" rtlCol="0">
            <a:spAutoFit/>
          </a:bodyPr>
          <a:lstStyle/>
          <a:p>
            <a:pPr algn="ctr"/>
            <a:r>
              <a:rPr lang="en-US" dirty="0">
                <a:solidFill>
                  <a:schemeClr val="bg1"/>
                </a:solidFill>
              </a:rPr>
              <a:t>Instant access to product history. E. coli outbreak, Walmart used IBM Food Trust to trace contaminated lettuce to its source within seconds</a:t>
            </a:r>
            <a:endParaRPr lang="en-IN" dirty="0">
              <a:solidFill>
                <a:schemeClr val="bg1"/>
              </a:solidFill>
            </a:endParaRPr>
          </a:p>
        </p:txBody>
      </p:sp>
      <p:sp>
        <p:nvSpPr>
          <p:cNvPr id="7" name="TextBox 6">
            <a:extLst>
              <a:ext uri="{FF2B5EF4-FFF2-40B4-BE49-F238E27FC236}">
                <a16:creationId xmlns:a16="http://schemas.microsoft.com/office/drawing/2014/main" id="{5EC51924-796E-950A-7536-540BE8838087}"/>
              </a:ext>
            </a:extLst>
          </p:cNvPr>
          <p:cNvSpPr txBox="1"/>
          <p:nvPr/>
        </p:nvSpPr>
        <p:spPr>
          <a:xfrm>
            <a:off x="9153940" y="4826674"/>
            <a:ext cx="2968485" cy="2031325"/>
          </a:xfrm>
          <a:prstGeom prst="rect">
            <a:avLst/>
          </a:prstGeom>
          <a:noFill/>
        </p:spPr>
        <p:txBody>
          <a:bodyPr wrap="square" rtlCol="0">
            <a:spAutoFit/>
          </a:bodyPr>
          <a:lstStyle/>
          <a:p>
            <a:pPr algn="ctr"/>
            <a:r>
              <a:rPr lang="en-US" dirty="0">
                <a:solidFill>
                  <a:schemeClr val="bg1"/>
                </a:solidFill>
              </a:rPr>
              <a:t>IoT sensors monitor temperature, humidity, and storage conditions. Example: A sensor detects temperature fluctuations in a transport vehicle, triggering a smart contract alert</a:t>
            </a:r>
            <a:endParaRPr lang="en-IN" dirty="0">
              <a:solidFill>
                <a:schemeClr val="bg1"/>
              </a:solidFill>
            </a:endParaRPr>
          </a:p>
        </p:txBody>
      </p:sp>
      <p:sp>
        <p:nvSpPr>
          <p:cNvPr id="8" name="TextBox 7">
            <a:extLst>
              <a:ext uri="{FF2B5EF4-FFF2-40B4-BE49-F238E27FC236}">
                <a16:creationId xmlns:a16="http://schemas.microsoft.com/office/drawing/2014/main" id="{E2F30AC1-B3A4-7D44-DC04-75F1298BC012}"/>
              </a:ext>
            </a:extLst>
          </p:cNvPr>
          <p:cNvSpPr txBox="1"/>
          <p:nvPr/>
        </p:nvSpPr>
        <p:spPr>
          <a:xfrm>
            <a:off x="2773072" y="64675"/>
            <a:ext cx="2968485" cy="1754326"/>
          </a:xfrm>
          <a:prstGeom prst="rect">
            <a:avLst/>
          </a:prstGeom>
          <a:noFill/>
        </p:spPr>
        <p:txBody>
          <a:bodyPr wrap="square" rtlCol="0">
            <a:spAutoFit/>
          </a:bodyPr>
          <a:lstStyle/>
          <a:p>
            <a:pPr algn="ctr"/>
            <a:r>
              <a:rPr lang="en-US" dirty="0">
                <a:solidFill>
                  <a:schemeClr val="bg1"/>
                </a:solidFill>
              </a:rPr>
              <a:t>Storytelling Features: Brands can share stories of farmers, sourcing practices, and sustainability initiatives, enhancing consumer engagement.</a:t>
            </a:r>
            <a:endParaRPr lang="en-IN" dirty="0">
              <a:solidFill>
                <a:schemeClr val="bg1"/>
              </a:solidFill>
            </a:endParaRPr>
          </a:p>
        </p:txBody>
      </p:sp>
      <p:sp>
        <p:nvSpPr>
          <p:cNvPr id="9" name="Oval 8" descr="Burger Moody Foodies">
            <a:extLst>
              <a:ext uri="{FF2B5EF4-FFF2-40B4-BE49-F238E27FC236}">
                <a16:creationId xmlns:a16="http://schemas.microsoft.com/office/drawing/2014/main" id="{AFBDAE30-9E66-0FA0-271D-D130894C85B3}"/>
              </a:ext>
            </a:extLst>
          </p:cNvPr>
          <p:cNvSpPr/>
          <p:nvPr/>
        </p:nvSpPr>
        <p:spPr>
          <a:xfrm>
            <a:off x="1039488" y="1438737"/>
            <a:ext cx="1256478" cy="1258396"/>
          </a:xfrm>
          <a:prstGeom prst="ellipse">
            <a:avLst/>
          </a:prstGeom>
          <a:blipFill>
            <a:blip r:embed="rId7">
              <a:extLst>
                <a:ext uri="{28A0092B-C50C-407E-A947-70E740481C1C}">
                  <a14:useLocalDpi xmlns:a14="http://schemas.microsoft.com/office/drawing/2010/main" val="0"/>
                </a:ext>
              </a:extLst>
            </a:blip>
            <a:srcRect/>
            <a:stretch>
              <a:fillRect/>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10" name="Oval 9" descr="Apple Moody Foodies">
            <a:extLst>
              <a:ext uri="{FF2B5EF4-FFF2-40B4-BE49-F238E27FC236}">
                <a16:creationId xmlns:a16="http://schemas.microsoft.com/office/drawing/2014/main" id="{0988FAA2-1580-2284-F7E6-B1EEB85D6799}"/>
              </a:ext>
            </a:extLst>
          </p:cNvPr>
          <p:cNvSpPr/>
          <p:nvPr/>
        </p:nvSpPr>
        <p:spPr>
          <a:xfrm>
            <a:off x="9464300" y="3730337"/>
            <a:ext cx="982682" cy="1096337"/>
          </a:xfrm>
          <a:prstGeom prst="ellipse">
            <a:avLst/>
          </a:prstGeom>
          <a:blipFill>
            <a:blip r:embed="rId8">
              <a:extLst>
                <a:ext uri="{28A0092B-C50C-407E-A947-70E740481C1C}">
                  <a14:useLocalDpi xmlns:a14="http://schemas.microsoft.com/office/drawing/2010/main" val="0"/>
                </a:ext>
              </a:extLst>
            </a:blip>
            <a:srcRect/>
            <a:stretch>
              <a:fillRect/>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3" name="Scroll: Vertical 2">
            <a:extLst>
              <a:ext uri="{FF2B5EF4-FFF2-40B4-BE49-F238E27FC236}">
                <a16:creationId xmlns:a16="http://schemas.microsoft.com/office/drawing/2014/main" id="{65DDE755-4BD9-F209-AFF5-C5CF73F9358B}"/>
              </a:ext>
            </a:extLst>
          </p:cNvPr>
          <p:cNvSpPr/>
          <p:nvPr/>
        </p:nvSpPr>
        <p:spPr>
          <a:xfrm>
            <a:off x="215349" y="2855707"/>
            <a:ext cx="2786268" cy="2585322"/>
          </a:xfrm>
          <a:prstGeom prst="verticalScroll">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“Blockchain in the future of food industry based on consumer trust" : Vinay Singh and Sanjeev Sharma (2022)</a:t>
            </a:r>
            <a:endParaRPr lang="en-IN" b="1" dirty="0">
              <a:solidFill>
                <a:sysClr val="windowText" lastClr="000000"/>
              </a:solidFill>
            </a:endParaRPr>
          </a:p>
        </p:txBody>
      </p:sp>
    </p:spTree>
    <p:extLst>
      <p:ext uri="{BB962C8B-B14F-4D97-AF65-F5344CB8AC3E}">
        <p14:creationId xmlns:p14="http://schemas.microsoft.com/office/powerpoint/2010/main" val="3106878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DCF1A-F084-7AC7-1C8D-72D42E46B016}"/>
            </a:ext>
          </a:extLst>
        </p:cNvPr>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B70AC392-6468-3E76-1E18-97423CA030FF}"/>
              </a:ext>
            </a:extLst>
          </p:cNvPr>
          <p:cNvGraphicFramePr/>
          <p:nvPr>
            <p:extLst>
              <p:ext uri="{D42A27DB-BD31-4B8C-83A1-F6EECF244321}">
                <p14:modId xmlns:p14="http://schemas.microsoft.com/office/powerpoint/2010/main" val="3760526963"/>
              </p:ext>
            </p:extLst>
          </p:nvPr>
        </p:nvGraphicFramePr>
        <p:xfrm>
          <a:off x="2484783" y="205490"/>
          <a:ext cx="9601200" cy="6586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descr="Watermelon Moody Foodies">
            <a:extLst>
              <a:ext uri="{FF2B5EF4-FFF2-40B4-BE49-F238E27FC236}">
                <a16:creationId xmlns:a16="http://schemas.microsoft.com/office/drawing/2014/main" id="{A45FEED1-1043-17F7-3785-44B59203503E}"/>
              </a:ext>
            </a:extLst>
          </p:cNvPr>
          <p:cNvSpPr/>
          <p:nvPr/>
        </p:nvSpPr>
        <p:spPr>
          <a:xfrm>
            <a:off x="1856544" y="3006919"/>
            <a:ext cx="1256478" cy="1258396"/>
          </a:xfrm>
          <a:prstGeom prst="ellipse">
            <a:avLst/>
          </a:prstGeom>
          <a:blipFill>
            <a:blip r:embed="rId7"/>
            <a:srcRect/>
            <a:stretch>
              <a:fillRect/>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Tree>
    <p:extLst>
      <p:ext uri="{BB962C8B-B14F-4D97-AF65-F5344CB8AC3E}">
        <p14:creationId xmlns:p14="http://schemas.microsoft.com/office/powerpoint/2010/main" val="1571118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631CB-4BAE-8D1A-CD6C-255353575304}"/>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10F5F1A8-48D2-2145-48E0-931E25715122}"/>
              </a:ext>
            </a:extLst>
          </p:cNvPr>
          <p:cNvSpPr>
            <a:spLocks noGrp="1"/>
          </p:cNvSpPr>
          <p:nvPr>
            <p:ph type="title"/>
          </p:nvPr>
        </p:nvSpPr>
        <p:spPr>
          <a:xfrm>
            <a:off x="3034877" y="1300723"/>
            <a:ext cx="5824072" cy="580029"/>
          </a:xfrm>
        </p:spPr>
        <p:txBody>
          <a:bodyPr/>
          <a:lstStyle/>
          <a:p>
            <a:pPr algn="ctr"/>
            <a:r>
              <a:rPr lang="en-US" dirty="0"/>
              <a:t>Protocol</a:t>
            </a:r>
          </a:p>
        </p:txBody>
      </p:sp>
      <p:sp>
        <p:nvSpPr>
          <p:cNvPr id="39" name="Text Placeholder 38">
            <a:extLst>
              <a:ext uri="{FF2B5EF4-FFF2-40B4-BE49-F238E27FC236}">
                <a16:creationId xmlns:a16="http://schemas.microsoft.com/office/drawing/2014/main" id="{B6012FF7-4F00-F36A-51FF-C7F7F8075EFF}"/>
              </a:ext>
            </a:extLst>
          </p:cNvPr>
          <p:cNvSpPr>
            <a:spLocks noGrp="1"/>
          </p:cNvSpPr>
          <p:nvPr>
            <p:ph type="body" sz="quarter" idx="22"/>
          </p:nvPr>
        </p:nvSpPr>
        <p:spPr>
          <a:xfrm>
            <a:off x="675862" y="2061876"/>
            <a:ext cx="10267122" cy="1605664"/>
          </a:xfrm>
        </p:spPr>
        <p:txBody>
          <a:bodyPr/>
          <a:lstStyle/>
          <a:p>
            <a:r>
              <a:rPr lang="en-US" sz="1600" dirty="0"/>
              <a:t>Team 4 presents our brainchild, a blockchain-based protocol designed to securely issue, verify, and store academic credentials, offering transparency, security, and global scalability solution;</a:t>
            </a:r>
            <a:br>
              <a:rPr lang="en-US" sz="1600" dirty="0"/>
            </a:br>
            <a:br>
              <a:rPr lang="en-US" sz="1600" dirty="0"/>
            </a:br>
            <a:endParaRPr lang="en-ZA" sz="1600" dirty="0"/>
          </a:p>
        </p:txBody>
      </p:sp>
      <p:sp>
        <p:nvSpPr>
          <p:cNvPr id="2" name="TextBox 1">
            <a:extLst>
              <a:ext uri="{FF2B5EF4-FFF2-40B4-BE49-F238E27FC236}">
                <a16:creationId xmlns:a16="http://schemas.microsoft.com/office/drawing/2014/main" id="{A6A439F5-E726-C727-C187-EE10E34D978E}"/>
              </a:ext>
            </a:extLst>
          </p:cNvPr>
          <p:cNvSpPr txBox="1"/>
          <p:nvPr/>
        </p:nvSpPr>
        <p:spPr>
          <a:xfrm>
            <a:off x="2730013" y="3978700"/>
            <a:ext cx="6158819" cy="1384995"/>
          </a:xfrm>
          <a:prstGeom prst="rect">
            <a:avLst/>
          </a:prstGeom>
          <a:noFill/>
        </p:spPr>
        <p:txBody>
          <a:bodyPr wrap="square" rtlCol="0">
            <a:spAutoFit/>
          </a:bodyPr>
          <a:lstStyle/>
          <a:p>
            <a:pPr algn="ctr"/>
            <a:r>
              <a:rPr lang="en-US" sz="3600" dirty="0">
                <a:solidFill>
                  <a:schemeClr val="bg1"/>
                </a:solidFill>
              </a:rPr>
              <a:t> </a:t>
            </a:r>
            <a:r>
              <a:rPr lang="en-US" sz="3600" b="1" dirty="0" err="1">
                <a:ln w="6600">
                  <a:solidFill>
                    <a:schemeClr val="accent2"/>
                  </a:solidFill>
                  <a:prstDash val="solid"/>
                </a:ln>
                <a:solidFill>
                  <a:srgbClr val="FFFFFF"/>
                </a:solidFill>
                <a:effectLst>
                  <a:outerShdw dist="38100" dir="2700000" algn="tl" rotWithShape="0">
                    <a:schemeClr val="accent2"/>
                  </a:outerShdw>
                </a:effectLst>
              </a:rPr>
              <a:t>EduTrust</a:t>
            </a:r>
            <a:r>
              <a:rPr lang="en-US" sz="3600" b="1" dirty="0">
                <a:ln w="6600">
                  <a:solidFill>
                    <a:schemeClr val="accent2"/>
                  </a:solidFill>
                  <a:prstDash val="solid"/>
                </a:ln>
                <a:solidFill>
                  <a:srgbClr val="FFFFFF"/>
                </a:solidFill>
                <a:effectLst>
                  <a:outerShdw dist="38100" dir="2700000" algn="tl" rotWithShape="0">
                    <a:schemeClr val="accent2"/>
                  </a:outerShdw>
                </a:effectLst>
              </a:rPr>
              <a:t> Scale</a:t>
            </a:r>
            <a:br>
              <a:rPr lang="en-US" sz="3600" b="1" dirty="0">
                <a:ln w="6600">
                  <a:solidFill>
                    <a:schemeClr val="accent2"/>
                  </a:solidFill>
                  <a:prstDash val="solid"/>
                </a:ln>
                <a:solidFill>
                  <a:srgbClr val="FFFFFF"/>
                </a:solidFill>
                <a:effectLst>
                  <a:outerShdw dist="38100" dir="2700000" algn="tl" rotWithShape="0">
                    <a:schemeClr val="accent2"/>
                  </a:outerShdw>
                </a:effectLst>
              </a:rPr>
            </a:br>
            <a:r>
              <a:rPr lang="en-US" sz="2400" b="1" dirty="0">
                <a:ln w="6600">
                  <a:solidFill>
                    <a:schemeClr val="accent2"/>
                  </a:solidFill>
                  <a:prstDash val="solid"/>
                </a:ln>
                <a:solidFill>
                  <a:srgbClr val="FFFFFF"/>
                </a:solidFill>
                <a:effectLst>
                  <a:outerShdw dist="38100" dir="2700000" algn="tl" rotWithShape="0">
                    <a:schemeClr val="accent2"/>
                  </a:outerShdw>
                </a:effectLst>
              </a:rPr>
              <a:t>Where Academic Credentials Meet Global Standards</a:t>
            </a:r>
            <a:endParaRPr lang="en-IN" sz="2400" dirty="0">
              <a:solidFill>
                <a:schemeClr val="bg1"/>
              </a:solidFill>
            </a:endParaRPr>
          </a:p>
        </p:txBody>
      </p:sp>
      <p:pic>
        <p:nvPicPr>
          <p:cNvPr id="8" name="Picture 7">
            <a:extLst>
              <a:ext uri="{FF2B5EF4-FFF2-40B4-BE49-F238E27FC236}">
                <a16:creationId xmlns:a16="http://schemas.microsoft.com/office/drawing/2014/main" id="{7BCD3C26-93DE-5DF0-5965-40C0F85A9D22}"/>
              </a:ext>
            </a:extLst>
          </p:cNvPr>
          <p:cNvPicPr>
            <a:picLocks noChangeAspect="1"/>
          </p:cNvPicPr>
          <p:nvPr/>
        </p:nvPicPr>
        <p:blipFill>
          <a:blip r:embed="rId2"/>
          <a:stretch>
            <a:fillRect/>
          </a:stretch>
        </p:blipFill>
        <p:spPr>
          <a:xfrm>
            <a:off x="5363902" y="5485729"/>
            <a:ext cx="891039" cy="849816"/>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4294495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5029799" y="1380501"/>
            <a:ext cx="5097428" cy="991689"/>
          </a:xfrm>
        </p:spPr>
        <p:txBody>
          <a:bodyPr/>
          <a:lstStyle/>
          <a:p>
            <a:r>
              <a:rPr lang="en-IN" sz="1800" b="1" dirty="0" err="1">
                <a:effectLst/>
                <a:latin typeface="Arial" panose="020B0604020202020204" pitchFamily="34" charset="0"/>
                <a:ea typeface="Aptos" panose="020B0004020202020204" pitchFamily="34" charset="0"/>
              </a:rPr>
              <a:t>EduTrust</a:t>
            </a:r>
            <a:r>
              <a:rPr lang="en-IN" sz="1800" b="1" dirty="0">
                <a:effectLst/>
                <a:latin typeface="Arial" panose="020B0604020202020204" pitchFamily="34" charset="0"/>
                <a:ea typeface="Aptos" panose="020B0004020202020204" pitchFamily="34" charset="0"/>
              </a:rPr>
              <a:t> SCALE: The Vision</a:t>
            </a:r>
            <a:endParaRPr lang="en-US" dirty="0"/>
          </a:p>
        </p:txBody>
      </p:sp>
      <p:sp>
        <p:nvSpPr>
          <p:cNvPr id="13" name="Text Placeholder 12">
            <a:extLst>
              <a:ext uri="{FF2B5EF4-FFF2-40B4-BE49-F238E27FC236}">
                <a16:creationId xmlns:a16="http://schemas.microsoft.com/office/drawing/2014/main" id="{5B0169F7-C655-419A-837E-361F2B21485B}"/>
              </a:ext>
            </a:extLst>
          </p:cNvPr>
          <p:cNvSpPr>
            <a:spLocks noGrp="1"/>
          </p:cNvSpPr>
          <p:nvPr>
            <p:ph type="body" sz="quarter" idx="14"/>
          </p:nvPr>
        </p:nvSpPr>
        <p:spPr>
          <a:xfrm>
            <a:off x="178450" y="3882387"/>
            <a:ext cx="3173985" cy="508339"/>
          </a:xfrm>
        </p:spPr>
        <p:txBody>
          <a:bodyPr/>
          <a:lstStyle/>
          <a:p>
            <a:pPr lvl="0"/>
            <a:r>
              <a:rPr lang="en-US" sz="2400" dirty="0"/>
              <a:t>Transparency </a:t>
            </a:r>
            <a:endParaRPr lang="en-US" sz="2400" noProof="0" dirty="0"/>
          </a:p>
        </p:txBody>
      </p:sp>
      <p:sp>
        <p:nvSpPr>
          <p:cNvPr id="24" name="Text Placeholder 23">
            <a:extLst>
              <a:ext uri="{FF2B5EF4-FFF2-40B4-BE49-F238E27FC236}">
                <a16:creationId xmlns:a16="http://schemas.microsoft.com/office/drawing/2014/main" id="{3686A163-9DC0-4062-B9F2-7356DCF3AE60}"/>
              </a:ext>
            </a:extLst>
          </p:cNvPr>
          <p:cNvSpPr>
            <a:spLocks noGrp="1"/>
          </p:cNvSpPr>
          <p:nvPr>
            <p:ph type="body" sz="quarter" idx="20"/>
          </p:nvPr>
        </p:nvSpPr>
        <p:spPr>
          <a:xfrm>
            <a:off x="178450" y="4870987"/>
            <a:ext cx="2693129" cy="1151633"/>
          </a:xfrm>
        </p:spPr>
        <p:txBody>
          <a:bodyPr/>
          <a:lstStyle/>
          <a:p>
            <a:r>
              <a:rPr lang="en-US" dirty="0"/>
              <a:t>Instant &amp; verifiable academic records accessible to students, institutions &amp; employers.</a:t>
            </a:r>
          </a:p>
        </p:txBody>
      </p:sp>
      <p:sp>
        <p:nvSpPr>
          <p:cNvPr id="49" name="Text Placeholder 48">
            <a:extLst>
              <a:ext uri="{FF2B5EF4-FFF2-40B4-BE49-F238E27FC236}">
                <a16:creationId xmlns:a16="http://schemas.microsoft.com/office/drawing/2014/main" id="{8AF842C8-A5D3-45DC-A744-72AF8C8786B5}"/>
              </a:ext>
            </a:extLst>
          </p:cNvPr>
          <p:cNvSpPr>
            <a:spLocks noGrp="1"/>
          </p:cNvSpPr>
          <p:nvPr>
            <p:ph type="body" sz="quarter" idx="21"/>
          </p:nvPr>
        </p:nvSpPr>
        <p:spPr>
          <a:xfrm>
            <a:off x="3366128" y="4848003"/>
            <a:ext cx="2693129" cy="1622288"/>
          </a:xfrm>
        </p:spPr>
        <p:txBody>
          <a:bodyPr/>
          <a:lstStyle/>
          <a:p>
            <a:r>
              <a:rPr lang="en-US" dirty="0"/>
              <a:t>Immutable records, secured on a de-centralized blockchain preventing tampering and fraud. Using a replication of SHA 256 algorithm </a:t>
            </a:r>
          </a:p>
        </p:txBody>
      </p:sp>
      <p:sp>
        <p:nvSpPr>
          <p:cNvPr id="51" name="Text Placeholder 50">
            <a:extLst>
              <a:ext uri="{FF2B5EF4-FFF2-40B4-BE49-F238E27FC236}">
                <a16:creationId xmlns:a16="http://schemas.microsoft.com/office/drawing/2014/main" id="{1FD9BD1C-061E-444C-9C04-891206C401D9}"/>
              </a:ext>
            </a:extLst>
          </p:cNvPr>
          <p:cNvSpPr>
            <a:spLocks noGrp="1"/>
          </p:cNvSpPr>
          <p:nvPr>
            <p:ph type="body" sz="quarter" idx="23"/>
          </p:nvPr>
        </p:nvSpPr>
        <p:spPr>
          <a:xfrm>
            <a:off x="8871657" y="4848003"/>
            <a:ext cx="2693129" cy="1692151"/>
          </a:xfrm>
        </p:spPr>
        <p:txBody>
          <a:bodyPr/>
          <a:lstStyle/>
          <a:p>
            <a:r>
              <a:rPr lang="en-US" dirty="0"/>
              <a:t>The platform will showcase a training/demo version for students and universities as a starting platform. </a:t>
            </a:r>
            <a:endParaRPr lang="en-ZA" dirty="0"/>
          </a:p>
        </p:txBody>
      </p:sp>
      <p:cxnSp>
        <p:nvCxnSpPr>
          <p:cNvPr id="12" name="Straight Connector 11">
            <a:extLst>
              <a:ext uri="{FF2B5EF4-FFF2-40B4-BE49-F238E27FC236}">
                <a16:creationId xmlns:a16="http://schemas.microsoft.com/office/drawing/2014/main" id="{D645F8A3-F409-4E82-902F-3686B4C01A04}"/>
              </a:ext>
              <a:ext uri="{C183D7F6-B498-43B3-948B-1728B52AA6E4}">
                <adec:decorative xmlns:adec="http://schemas.microsoft.com/office/drawing/2017/decorative" val="1"/>
              </a:ext>
            </a:extLst>
          </p:cNvPr>
          <p:cNvCxnSpPr>
            <a:cxnSpLocks/>
          </p:cNvCxnSpPr>
          <p:nvPr/>
        </p:nvCxnSpPr>
        <p:spPr>
          <a:xfrm>
            <a:off x="267228" y="4531956"/>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785493-3983-4D5B-89C1-18CAAE0A872A}"/>
              </a:ext>
              <a:ext uri="{C183D7F6-B498-43B3-948B-1728B52AA6E4}">
                <adec:decorative xmlns:adec="http://schemas.microsoft.com/office/drawing/2017/decorative" val="1"/>
              </a:ext>
            </a:extLst>
          </p:cNvPr>
          <p:cNvCxnSpPr>
            <a:cxnSpLocks/>
          </p:cNvCxnSpPr>
          <p:nvPr/>
        </p:nvCxnSpPr>
        <p:spPr>
          <a:xfrm>
            <a:off x="3490908" y="4551838"/>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6184778" y="4531956"/>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CE59C6C-4035-335E-71D0-D50F96F03955}"/>
              </a:ext>
            </a:extLst>
          </p:cNvPr>
          <p:cNvPicPr>
            <a:picLocks noChangeAspect="1"/>
          </p:cNvPicPr>
          <p:nvPr/>
        </p:nvPicPr>
        <p:blipFill>
          <a:blip r:embed="rId2"/>
          <a:stretch>
            <a:fillRect/>
          </a:stretch>
        </p:blipFill>
        <p:spPr>
          <a:xfrm>
            <a:off x="4276712" y="1158099"/>
            <a:ext cx="753087" cy="718246"/>
          </a:xfrm>
          <a:prstGeom prst="rect">
            <a:avLst/>
          </a:prstGeom>
          <a:effectLst>
            <a:glow rad="228600">
              <a:schemeClr val="accent5">
                <a:satMod val="175000"/>
                <a:alpha val="40000"/>
              </a:schemeClr>
            </a:glow>
          </a:effectLst>
        </p:spPr>
      </p:pic>
      <p:sp>
        <p:nvSpPr>
          <p:cNvPr id="5" name="Text Placeholder 38">
            <a:extLst>
              <a:ext uri="{FF2B5EF4-FFF2-40B4-BE49-F238E27FC236}">
                <a16:creationId xmlns:a16="http://schemas.microsoft.com/office/drawing/2014/main" id="{1271CA8D-3D7F-DDF9-BFB7-CDE02264FD57}"/>
              </a:ext>
            </a:extLst>
          </p:cNvPr>
          <p:cNvSpPr txBox="1">
            <a:spLocks/>
          </p:cNvSpPr>
          <p:nvPr/>
        </p:nvSpPr>
        <p:spPr>
          <a:xfrm>
            <a:off x="487019" y="2370271"/>
            <a:ext cx="10028581" cy="1151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rPr>
              <a:t>Our vision for </a:t>
            </a:r>
            <a:r>
              <a:rPr lang="en-US" sz="1600" b="1" dirty="0" err="1">
                <a:solidFill>
                  <a:schemeClr val="bg1"/>
                </a:solidFill>
              </a:rPr>
              <a:t>EduTrust</a:t>
            </a:r>
            <a:r>
              <a:rPr lang="en-US" sz="1600" b="1" dirty="0">
                <a:solidFill>
                  <a:schemeClr val="bg1"/>
                </a:solidFill>
              </a:rPr>
              <a:t> Scale </a:t>
            </a:r>
            <a:r>
              <a:rPr lang="en-US" sz="1600" dirty="0">
                <a:solidFill>
                  <a:schemeClr val="bg1"/>
                </a:solidFill>
              </a:rPr>
              <a:t>is to create a global standard for secure, verifiable, and universally recognized academic credentials. By leveraging blockchain technology, we aim to eliminate credential fraud, uncertainty, streamline verification. The protocol will provide scalable solutions region wise, converting the local academic credentials and suit it better to our needs.  </a:t>
            </a:r>
            <a:endParaRPr lang="en-ZA" sz="1600" dirty="0">
              <a:solidFill>
                <a:schemeClr val="bg1"/>
              </a:solidFill>
            </a:endParaRPr>
          </a:p>
        </p:txBody>
      </p:sp>
      <p:sp>
        <p:nvSpPr>
          <p:cNvPr id="8" name="Text Placeholder 12">
            <a:extLst>
              <a:ext uri="{FF2B5EF4-FFF2-40B4-BE49-F238E27FC236}">
                <a16:creationId xmlns:a16="http://schemas.microsoft.com/office/drawing/2014/main" id="{59C1E650-0FF3-74F8-BC36-2AB4795140F0}"/>
              </a:ext>
            </a:extLst>
          </p:cNvPr>
          <p:cNvSpPr txBox="1">
            <a:spLocks/>
          </p:cNvSpPr>
          <p:nvPr/>
        </p:nvSpPr>
        <p:spPr>
          <a:xfrm>
            <a:off x="3352435" y="3881130"/>
            <a:ext cx="3173985" cy="508339"/>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5400" kern="0" cap="all" spc="4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Security </a:t>
            </a:r>
          </a:p>
        </p:txBody>
      </p:sp>
      <p:sp>
        <p:nvSpPr>
          <p:cNvPr id="11" name="Text Placeholder 12">
            <a:extLst>
              <a:ext uri="{FF2B5EF4-FFF2-40B4-BE49-F238E27FC236}">
                <a16:creationId xmlns:a16="http://schemas.microsoft.com/office/drawing/2014/main" id="{1D9A09EC-3E8D-0376-3B4D-3117E8DB1352}"/>
              </a:ext>
            </a:extLst>
          </p:cNvPr>
          <p:cNvSpPr txBox="1">
            <a:spLocks/>
          </p:cNvSpPr>
          <p:nvPr/>
        </p:nvSpPr>
        <p:spPr>
          <a:xfrm>
            <a:off x="8789597" y="3367963"/>
            <a:ext cx="3173985" cy="991689"/>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5400" kern="0" cap="all" spc="4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Training </a:t>
            </a:r>
          </a:p>
        </p:txBody>
      </p:sp>
      <p:sp>
        <p:nvSpPr>
          <p:cNvPr id="16" name="Text Placeholder 12">
            <a:extLst>
              <a:ext uri="{FF2B5EF4-FFF2-40B4-BE49-F238E27FC236}">
                <a16:creationId xmlns:a16="http://schemas.microsoft.com/office/drawing/2014/main" id="{CE508EBF-0E4F-B5E0-1D85-1FD0963164E7}"/>
              </a:ext>
            </a:extLst>
          </p:cNvPr>
          <p:cNvSpPr txBox="1">
            <a:spLocks/>
          </p:cNvSpPr>
          <p:nvPr/>
        </p:nvSpPr>
        <p:spPr>
          <a:xfrm>
            <a:off x="6089376" y="3374796"/>
            <a:ext cx="3173985" cy="991689"/>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5400" kern="0" cap="all" spc="4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INCLUSIVITY </a:t>
            </a:r>
          </a:p>
        </p:txBody>
      </p:sp>
      <p:cxnSp>
        <p:nvCxnSpPr>
          <p:cNvPr id="17" name="Straight Connector 16">
            <a:extLst>
              <a:ext uri="{FF2B5EF4-FFF2-40B4-BE49-F238E27FC236}">
                <a16:creationId xmlns:a16="http://schemas.microsoft.com/office/drawing/2014/main" id="{F4B2C022-074C-DA00-53FF-41C7A36E0F4B}"/>
              </a:ext>
              <a:ext uri="{C183D7F6-B498-43B3-948B-1728B52AA6E4}">
                <adec:decorative xmlns:adec="http://schemas.microsoft.com/office/drawing/2017/decorative" val="1"/>
              </a:ext>
            </a:extLst>
          </p:cNvPr>
          <p:cNvCxnSpPr>
            <a:cxnSpLocks/>
          </p:cNvCxnSpPr>
          <p:nvPr/>
        </p:nvCxnSpPr>
        <p:spPr>
          <a:xfrm>
            <a:off x="8871657" y="453196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Text Placeholder 50">
            <a:extLst>
              <a:ext uri="{FF2B5EF4-FFF2-40B4-BE49-F238E27FC236}">
                <a16:creationId xmlns:a16="http://schemas.microsoft.com/office/drawing/2014/main" id="{46627C97-E606-2EC4-1F25-9D0AAB3B2F48}"/>
              </a:ext>
            </a:extLst>
          </p:cNvPr>
          <p:cNvSpPr txBox="1">
            <a:spLocks/>
          </p:cNvSpPr>
          <p:nvPr/>
        </p:nvSpPr>
        <p:spPr>
          <a:xfrm>
            <a:off x="6248400" y="4870987"/>
            <a:ext cx="2693129" cy="1692151"/>
          </a:xfrm>
          <a:prstGeom prst="rect">
            <a:avLst/>
          </a:prstGeom>
        </p:spPr>
        <p:txBody>
          <a:bodyPr anchor="t"/>
          <a:lstStyle>
            <a:lvl1pPr marL="0" indent="0" algn="l" defTabSz="914400" rtl="0" eaLnBrk="1" latinLnBrk="0" hangingPunct="1">
              <a:lnSpc>
                <a:spcPct val="150000"/>
              </a:lnSpc>
              <a:spcBef>
                <a:spcPts val="0"/>
              </a:spcBef>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Offering opportunities for individuals from diverse educational backgrounds to showcase their credentials globally.</a:t>
            </a:r>
            <a:r>
              <a:rPr lang="en-ZA"/>
              <a:t>​</a:t>
            </a:r>
            <a:endParaRPr lang="en-ZA" dirty="0"/>
          </a:p>
        </p:txBody>
      </p:sp>
    </p:spTree>
    <p:extLst>
      <p:ext uri="{BB962C8B-B14F-4D97-AF65-F5344CB8AC3E}">
        <p14:creationId xmlns:p14="http://schemas.microsoft.com/office/powerpoint/2010/main" val="1423613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6498776" cy="579245"/>
          </a:xfrm>
        </p:spPr>
        <p:txBody>
          <a:bodyPr/>
          <a:lstStyle/>
          <a:p>
            <a:r>
              <a:rPr lang="en-US" dirty="0"/>
              <a:t>Need for EDUTRUST Scale</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468082" y="3383973"/>
            <a:ext cx="2806280" cy="365125"/>
          </a:xfrm>
        </p:spPr>
        <p:txBody>
          <a:bodyPr/>
          <a:lstStyle/>
          <a:p>
            <a:r>
              <a:rPr lang="en-ZA" dirty="0"/>
              <a:t>Verification </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0" y="3771984"/>
            <a:ext cx="1914979" cy="1148945"/>
          </a:xfrm>
        </p:spPr>
        <p:txBody>
          <a:bodyPr/>
          <a:lstStyle/>
          <a:p>
            <a:r>
              <a:rPr lang="en-ZA" dirty="0"/>
              <a:t>With he rise of diploma mills, and false student credentials, </a:t>
            </a:r>
            <a:r>
              <a:rPr lang="en-ZA" dirty="0" err="1"/>
              <a:t>EduTrust</a:t>
            </a:r>
            <a:r>
              <a:rPr lang="en-ZA" dirty="0"/>
              <a:t> introduces unforgeable academic credentials which goes both way.</a:t>
            </a:r>
            <a:endParaRPr lang="en-US" dirty="0"/>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1715677" y="3383972"/>
            <a:ext cx="2806280" cy="365125"/>
          </a:xfrm>
        </p:spPr>
        <p:txBody>
          <a:bodyPr/>
          <a:lstStyle/>
          <a:p>
            <a:r>
              <a:rPr lang="en-ZA" dirty="0"/>
              <a:t>Storage</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2003963" y="3766050"/>
            <a:ext cx="2124509" cy="2331544"/>
          </a:xfrm>
        </p:spPr>
        <p:txBody>
          <a:bodyPr/>
          <a:lstStyle/>
          <a:p>
            <a:r>
              <a:rPr lang="en-US" dirty="0"/>
              <a:t>Data may sometimes be lost due to mismanagement, or human error, </a:t>
            </a:r>
            <a:r>
              <a:rPr lang="en-US" dirty="0" err="1"/>
              <a:t>EduTrust</a:t>
            </a:r>
            <a:r>
              <a:rPr lang="en-US" dirty="0"/>
              <a:t> ensures lifelong, immutable access to credentials.</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6323546" y="3370365"/>
            <a:ext cx="2358237" cy="395673"/>
          </a:xfrm>
        </p:spPr>
        <p:txBody>
          <a:bodyPr/>
          <a:lstStyle/>
          <a:p>
            <a:r>
              <a:rPr lang="en-ZA" dirty="0"/>
              <a:t>Lifelong Learners</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6224154" y="3793508"/>
            <a:ext cx="2692240" cy="2110336"/>
          </a:xfrm>
        </p:spPr>
        <p:txBody>
          <a:bodyPr/>
          <a:lstStyle/>
          <a:p>
            <a:r>
              <a:rPr lang="en-US" dirty="0"/>
              <a:t>In an era of micro-credentials, bootcamps, and online certifications, </a:t>
            </a:r>
            <a:r>
              <a:rPr lang="en-US" dirty="0" err="1"/>
              <a:t>EduTrust</a:t>
            </a:r>
            <a:r>
              <a:rPr lang="en-US" dirty="0"/>
              <a:t> Scale can integrate all forms of learning into a single, universally recognized ledger.</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a:stCxn id="13" idx="6"/>
            <a:endCxn id="19" idx="2"/>
          </p:cNvCxnSpPr>
          <p:nvPr/>
        </p:nvCxnSpPr>
        <p:spPr>
          <a:xfrm>
            <a:off x="1407897" y="2771218"/>
            <a:ext cx="80236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462219"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484" y="2432245"/>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2604384" y="2258980"/>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7649" y="244767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6954638"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27903" y="2471644"/>
            <a:ext cx="599148" cy="599148"/>
          </a:xfrm>
          <a:prstGeom prst="rect">
            <a:avLst/>
          </a:prstGeom>
        </p:spPr>
      </p:pic>
      <p:pic>
        <p:nvPicPr>
          <p:cNvPr id="5" name="Picture 4">
            <a:extLst>
              <a:ext uri="{FF2B5EF4-FFF2-40B4-BE49-F238E27FC236}">
                <a16:creationId xmlns:a16="http://schemas.microsoft.com/office/drawing/2014/main" id="{64DE1738-E89A-DC5F-0193-E840C4105FD0}"/>
              </a:ext>
            </a:extLst>
          </p:cNvPr>
          <p:cNvPicPr>
            <a:picLocks noChangeAspect="1"/>
          </p:cNvPicPr>
          <p:nvPr/>
        </p:nvPicPr>
        <p:blipFill>
          <a:blip r:embed="rId8"/>
          <a:stretch>
            <a:fillRect/>
          </a:stretch>
        </p:blipFill>
        <p:spPr>
          <a:xfrm>
            <a:off x="7087743" y="690905"/>
            <a:ext cx="753087" cy="718246"/>
          </a:xfrm>
          <a:prstGeom prst="rect">
            <a:avLst/>
          </a:prstGeom>
          <a:effectLst>
            <a:glow rad="228600">
              <a:schemeClr val="accent5">
                <a:satMod val="175000"/>
                <a:alpha val="40000"/>
              </a:schemeClr>
            </a:glow>
          </a:effectLst>
        </p:spPr>
      </p:pic>
      <p:sp>
        <p:nvSpPr>
          <p:cNvPr id="8" name="Oval 7">
            <a:extLst>
              <a:ext uri="{FF2B5EF4-FFF2-40B4-BE49-F238E27FC236}">
                <a16:creationId xmlns:a16="http://schemas.microsoft.com/office/drawing/2014/main" id="{DF96BEBC-C0EF-0FBC-2448-19871EEDA775}"/>
              </a:ext>
              <a:ext uri="{C183D7F6-B498-43B3-948B-1728B52AA6E4}">
                <adec:decorative xmlns:adec="http://schemas.microsoft.com/office/drawing/2017/decorative" val="1"/>
              </a:ext>
            </a:extLst>
          </p:cNvPr>
          <p:cNvSpPr/>
          <p:nvPr/>
        </p:nvSpPr>
        <p:spPr>
          <a:xfrm>
            <a:off x="4812473" y="2299711"/>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4C1C5ACF-5DED-4BA8-1458-E1924A039AE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5738" y="2488405"/>
            <a:ext cx="599148" cy="599148"/>
          </a:xfrm>
          <a:prstGeom prst="rect">
            <a:avLst/>
          </a:prstGeom>
        </p:spPr>
      </p:pic>
      <p:sp>
        <p:nvSpPr>
          <p:cNvPr id="10" name="Text Placeholder 41">
            <a:extLst>
              <a:ext uri="{FF2B5EF4-FFF2-40B4-BE49-F238E27FC236}">
                <a16:creationId xmlns:a16="http://schemas.microsoft.com/office/drawing/2014/main" id="{2C1BAE95-E0C9-185E-92E0-D1AB29E1E82A}"/>
              </a:ext>
            </a:extLst>
          </p:cNvPr>
          <p:cNvSpPr txBox="1">
            <a:spLocks/>
          </p:cNvSpPr>
          <p:nvPr/>
        </p:nvSpPr>
        <p:spPr>
          <a:xfrm>
            <a:off x="3895241" y="3387127"/>
            <a:ext cx="2806280"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Globalisation</a:t>
            </a:r>
          </a:p>
        </p:txBody>
      </p:sp>
      <p:sp>
        <p:nvSpPr>
          <p:cNvPr id="11" name="Text Placeholder 42">
            <a:extLst>
              <a:ext uri="{FF2B5EF4-FFF2-40B4-BE49-F238E27FC236}">
                <a16:creationId xmlns:a16="http://schemas.microsoft.com/office/drawing/2014/main" id="{1C3F22A1-5B37-8697-6C60-CE64E28B1A50}"/>
              </a:ext>
            </a:extLst>
          </p:cNvPr>
          <p:cNvSpPr txBox="1">
            <a:spLocks/>
          </p:cNvSpPr>
          <p:nvPr/>
        </p:nvSpPr>
        <p:spPr>
          <a:xfrm>
            <a:off x="4270843" y="3766049"/>
            <a:ext cx="2124509" cy="2734141"/>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 students and professionals move across borders, seamless and rapid credential verification is crucial for higher education admissions and job applications.</a:t>
            </a:r>
          </a:p>
        </p:txBody>
      </p:sp>
      <p:sp>
        <p:nvSpPr>
          <p:cNvPr id="19" name="Oval 18">
            <a:extLst>
              <a:ext uri="{FF2B5EF4-FFF2-40B4-BE49-F238E27FC236}">
                <a16:creationId xmlns:a16="http://schemas.microsoft.com/office/drawing/2014/main" id="{C45E2CCC-B943-98BB-B175-60D2663E0D57}"/>
              </a:ext>
              <a:ext uri="{C183D7F6-B498-43B3-948B-1728B52AA6E4}">
                <adec:decorative xmlns:adec="http://schemas.microsoft.com/office/drawing/2017/decorative" val="1"/>
              </a:ext>
            </a:extLst>
          </p:cNvPr>
          <p:cNvSpPr/>
          <p:nvPr/>
        </p:nvSpPr>
        <p:spPr>
          <a:xfrm>
            <a:off x="9431565"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BA19CC0F-DEA2-87CF-1928-C3A3D2E8B2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04830" y="2432245"/>
            <a:ext cx="599148" cy="599148"/>
          </a:xfrm>
          <a:prstGeom prst="rect">
            <a:avLst/>
          </a:prstGeom>
        </p:spPr>
      </p:pic>
      <p:sp>
        <p:nvSpPr>
          <p:cNvPr id="22" name="Text Placeholder 43">
            <a:extLst>
              <a:ext uri="{FF2B5EF4-FFF2-40B4-BE49-F238E27FC236}">
                <a16:creationId xmlns:a16="http://schemas.microsoft.com/office/drawing/2014/main" id="{EA0FBE1E-A744-02A8-4922-1B9B82761DAA}"/>
              </a:ext>
            </a:extLst>
          </p:cNvPr>
          <p:cNvSpPr txBox="1">
            <a:spLocks/>
          </p:cNvSpPr>
          <p:nvPr/>
        </p:nvSpPr>
        <p:spPr>
          <a:xfrm>
            <a:off x="8812864" y="3384069"/>
            <a:ext cx="2358237" cy="39567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Emerging Tech</a:t>
            </a:r>
          </a:p>
        </p:txBody>
      </p:sp>
      <p:sp>
        <p:nvSpPr>
          <p:cNvPr id="23" name="Text Placeholder 44">
            <a:extLst>
              <a:ext uri="{FF2B5EF4-FFF2-40B4-BE49-F238E27FC236}">
                <a16:creationId xmlns:a16="http://schemas.microsoft.com/office/drawing/2014/main" id="{273DA83B-F201-D27C-BC1E-08A7FEA393E2}"/>
              </a:ext>
            </a:extLst>
          </p:cNvPr>
          <p:cNvSpPr txBox="1">
            <a:spLocks/>
          </p:cNvSpPr>
          <p:nvPr/>
        </p:nvSpPr>
        <p:spPr>
          <a:xfrm>
            <a:off x="8986036" y="3826005"/>
            <a:ext cx="2011891" cy="286303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EduTrust</a:t>
            </a:r>
            <a:r>
              <a:rPr lang="en-US" dirty="0"/>
              <a:t> Scale offers a decentralized, tech-forward approach. The training version will contain a EOA, externally owned account  to transact and learn contracts.</a:t>
            </a:r>
          </a:p>
        </p:txBody>
      </p:sp>
    </p:spTree>
    <p:extLst>
      <p:ext uri="{BB962C8B-B14F-4D97-AF65-F5344CB8AC3E}">
        <p14:creationId xmlns:p14="http://schemas.microsoft.com/office/powerpoint/2010/main" val="2590226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314812" y="205490"/>
            <a:ext cx="7323836" cy="450494"/>
          </a:xfrm>
        </p:spPr>
        <p:txBody>
          <a:bodyPr/>
          <a:lstStyle/>
          <a:p>
            <a:r>
              <a:rPr lang="en-IN" sz="2000" b="1" dirty="0">
                <a:effectLst/>
                <a:latin typeface="Arial" panose="020B0604020202020204" pitchFamily="34" charset="0"/>
                <a:ea typeface="Aptos" panose="020B0004020202020204" pitchFamily="34" charset="0"/>
                <a:cs typeface="Arial" panose="020B0604020202020204" pitchFamily="34" charset="0"/>
              </a:rPr>
              <a:t>How </a:t>
            </a:r>
            <a:r>
              <a:rPr lang="en-IN" sz="2000" b="1" dirty="0" err="1">
                <a:effectLst/>
                <a:latin typeface="Arial" panose="020B0604020202020204" pitchFamily="34" charset="0"/>
                <a:ea typeface="Aptos" panose="020B0004020202020204" pitchFamily="34" charset="0"/>
                <a:cs typeface="Arial" panose="020B0604020202020204" pitchFamily="34" charset="0"/>
              </a:rPr>
              <a:t>EduTrust</a:t>
            </a:r>
            <a:r>
              <a:rPr lang="en-IN" sz="2000" b="1" dirty="0">
                <a:effectLst/>
                <a:latin typeface="Arial" panose="020B0604020202020204" pitchFamily="34" charset="0"/>
                <a:ea typeface="Aptos" panose="020B0004020202020204" pitchFamily="34" charset="0"/>
                <a:cs typeface="Arial" panose="020B0604020202020204" pitchFamily="34" charset="0"/>
              </a:rPr>
              <a:t> Scale Works </a:t>
            </a:r>
            <a:endParaRPr lang="en-US" sz="2000" dirty="0">
              <a:latin typeface="Arial" panose="020B0604020202020204" pitchFamily="34" charset="0"/>
              <a:cs typeface="Arial" panose="020B0604020202020204" pitchFamily="34" charset="0"/>
            </a:endParaRPr>
          </a:p>
        </p:txBody>
      </p:sp>
      <p:graphicFrame>
        <p:nvGraphicFramePr>
          <p:cNvPr id="7" name="Diagram 6">
            <a:extLst>
              <a:ext uri="{FF2B5EF4-FFF2-40B4-BE49-F238E27FC236}">
                <a16:creationId xmlns:a16="http://schemas.microsoft.com/office/drawing/2014/main" id="{D56640A3-A4D9-6C91-A13E-7996267ACC3D}"/>
              </a:ext>
            </a:extLst>
          </p:cNvPr>
          <p:cNvGraphicFramePr/>
          <p:nvPr>
            <p:extLst>
              <p:ext uri="{D42A27DB-BD31-4B8C-83A1-F6EECF244321}">
                <p14:modId xmlns:p14="http://schemas.microsoft.com/office/powerpoint/2010/main" val="2211974362"/>
              </p:ext>
            </p:extLst>
          </p:nvPr>
        </p:nvGraphicFramePr>
        <p:xfrm>
          <a:off x="1590261" y="755375"/>
          <a:ext cx="8587409" cy="5784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allout: Line 1">
            <a:extLst>
              <a:ext uri="{FF2B5EF4-FFF2-40B4-BE49-F238E27FC236}">
                <a16:creationId xmlns:a16="http://schemas.microsoft.com/office/drawing/2014/main" id="{B15EC0FE-A47C-12EC-1415-C3E631695CC0}"/>
              </a:ext>
            </a:extLst>
          </p:cNvPr>
          <p:cNvSpPr/>
          <p:nvPr/>
        </p:nvSpPr>
        <p:spPr>
          <a:xfrm>
            <a:off x="9638647" y="430737"/>
            <a:ext cx="2258492" cy="1517333"/>
          </a:xfrm>
          <a:prstGeom prst="borderCallout1">
            <a:avLst>
              <a:gd name="adj1" fmla="val 18750"/>
              <a:gd name="adj2" fmla="val -8333"/>
              <a:gd name="adj3" fmla="val 54665"/>
              <a:gd name="adj4" fmla="val -133311"/>
            </a:avLst>
          </a:prstGeom>
          <a:solidFill>
            <a:schemeClr val="accent4">
              <a:lumMod val="75000"/>
            </a:schemeClr>
          </a:solidFill>
          <a:ln w="412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The data will be stored on a proprietary, built-in fully fledged language. Cryptographically hashed and recorded. </a:t>
            </a:r>
            <a:endParaRPr lang="en-IN" sz="1400" dirty="0">
              <a:latin typeface="Arial" panose="020B0604020202020204" pitchFamily="34" charset="0"/>
              <a:cs typeface="Arial" panose="020B0604020202020204" pitchFamily="34" charset="0"/>
            </a:endParaRPr>
          </a:p>
        </p:txBody>
      </p:sp>
      <p:sp>
        <p:nvSpPr>
          <p:cNvPr id="3" name="Callout: Line 2">
            <a:extLst>
              <a:ext uri="{FF2B5EF4-FFF2-40B4-BE49-F238E27FC236}">
                <a16:creationId xmlns:a16="http://schemas.microsoft.com/office/drawing/2014/main" id="{833E4586-4141-B840-EA82-84F649A6DFDC}"/>
              </a:ext>
            </a:extLst>
          </p:cNvPr>
          <p:cNvSpPr/>
          <p:nvPr/>
        </p:nvSpPr>
        <p:spPr>
          <a:xfrm>
            <a:off x="9791047" y="2511325"/>
            <a:ext cx="2258492" cy="1802258"/>
          </a:xfrm>
          <a:prstGeom prst="borderCallout1">
            <a:avLst>
              <a:gd name="adj1" fmla="val 18750"/>
              <a:gd name="adj2" fmla="val -8333"/>
              <a:gd name="adj3" fmla="val 952"/>
              <a:gd name="adj4" fmla="val -55857"/>
            </a:avLst>
          </a:prstGeom>
          <a:solidFill>
            <a:srgbClr val="B01E4C">
              <a:hueOff val="-1495253"/>
              <a:satOff val="5040"/>
              <a:lumOff val="1922"/>
              <a:alphaOff val="0"/>
            </a:srgbClr>
          </a:solidFill>
          <a:ln w="25400" cap="flat" cmpd="sng" algn="ctr">
            <a:solidFill>
              <a:schemeClr val="accent3">
                <a:alpha val="99000"/>
              </a:schemeClr>
            </a:solidFill>
            <a:prstDash val="solid"/>
            <a:miter lim="800000"/>
          </a:ln>
          <a:effectLst/>
        </p:spPr>
        <p:txBody>
          <a:bodyPr spcFirstLastPara="0" vert="horz" wrap="square" lIns="19050" tIns="19050" rIns="19050" bIns="19050" numCol="1" spcCol="1270" anchor="ctr" anchorCtr="0">
            <a:noAutofit/>
          </a:bodyPr>
          <a:lstStyle/>
          <a:p>
            <a:pPr algn="ctr"/>
            <a:r>
              <a:rPr lang="en-US" sz="1400" dirty="0">
                <a:solidFill>
                  <a:schemeClr val="bg1"/>
                </a:solidFill>
                <a:latin typeface="Arial" panose="020B0604020202020204" pitchFamily="34" charset="0"/>
                <a:cs typeface="Arial" panose="020B0604020202020204" pitchFamily="34" charset="0"/>
              </a:rPr>
              <a:t>Academic credentials are converted into digital tokens, with each token representing specific credentials and contain metadata. Tokens are then stored in digital wallet.</a:t>
            </a:r>
            <a:endParaRPr lang="en-IN" sz="1400" dirty="0">
              <a:solidFill>
                <a:schemeClr val="bg1"/>
              </a:solidFill>
              <a:latin typeface="Arial" panose="020B0604020202020204" pitchFamily="34" charset="0"/>
              <a:cs typeface="Arial" panose="020B0604020202020204" pitchFamily="34" charset="0"/>
            </a:endParaRPr>
          </a:p>
        </p:txBody>
      </p:sp>
      <p:sp>
        <p:nvSpPr>
          <p:cNvPr id="4" name="Callout: Line 3">
            <a:extLst>
              <a:ext uri="{FF2B5EF4-FFF2-40B4-BE49-F238E27FC236}">
                <a16:creationId xmlns:a16="http://schemas.microsoft.com/office/drawing/2014/main" id="{4AFBE657-4036-173B-CBF4-4545642A02BA}"/>
              </a:ext>
            </a:extLst>
          </p:cNvPr>
          <p:cNvSpPr/>
          <p:nvPr/>
        </p:nvSpPr>
        <p:spPr>
          <a:xfrm>
            <a:off x="9791047" y="4949687"/>
            <a:ext cx="2258492" cy="1517333"/>
          </a:xfrm>
          <a:prstGeom prst="borderCallout1">
            <a:avLst>
              <a:gd name="adj1" fmla="val 18750"/>
              <a:gd name="adj2" fmla="val -8333"/>
              <a:gd name="adj3" fmla="val 63180"/>
              <a:gd name="adj4" fmla="val -130670"/>
            </a:avLst>
          </a:prstGeom>
          <a:solidFill>
            <a:schemeClr val="accent1">
              <a:lumMod val="75000"/>
              <a:lumOff val="25000"/>
            </a:schemeClr>
          </a:solidFill>
          <a:ln w="41275">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Access is controlled by students, who can share their credentials with employers, institutes &amp; stakeholders via a QR code, or link.</a:t>
            </a:r>
            <a:endParaRPr lang="en-IN" sz="1400" dirty="0">
              <a:latin typeface="Arial" panose="020B0604020202020204" pitchFamily="34" charset="0"/>
              <a:cs typeface="Arial" panose="020B0604020202020204" pitchFamily="34" charset="0"/>
            </a:endParaRPr>
          </a:p>
        </p:txBody>
      </p:sp>
      <p:sp>
        <p:nvSpPr>
          <p:cNvPr id="5" name="Callout: Line 4">
            <a:extLst>
              <a:ext uri="{FF2B5EF4-FFF2-40B4-BE49-F238E27FC236}">
                <a16:creationId xmlns:a16="http://schemas.microsoft.com/office/drawing/2014/main" id="{A9305F17-249E-C8AB-0E91-F4A6F9C170C4}"/>
              </a:ext>
            </a:extLst>
          </p:cNvPr>
          <p:cNvSpPr/>
          <p:nvPr/>
        </p:nvSpPr>
        <p:spPr>
          <a:xfrm>
            <a:off x="242354" y="4499154"/>
            <a:ext cx="2258492" cy="1832072"/>
          </a:xfrm>
          <a:prstGeom prst="borderCallout1">
            <a:avLst>
              <a:gd name="adj1" fmla="val 34471"/>
              <a:gd name="adj2" fmla="val 102567"/>
              <a:gd name="adj3" fmla="val 13397"/>
              <a:gd name="adj4" fmla="val 130296"/>
            </a:avLst>
          </a:prstGeom>
          <a:solidFill>
            <a:schemeClr val="tx2">
              <a:lumMod val="75000"/>
              <a:lumOff val="25000"/>
            </a:schemeClr>
          </a:solidFill>
          <a:ln w="412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0" dirty="0">
                <a:solidFill>
                  <a:srgbClr val="F8FAFF"/>
                </a:solidFill>
                <a:effectLst/>
                <a:latin typeface="Arial" panose="020B0604020202020204" pitchFamily="34" charset="0"/>
                <a:cs typeface="Arial" panose="020B0604020202020204" pitchFamily="34" charset="0"/>
              </a:rPr>
              <a:t>Employers use decentralized identifiers (DIDs) to access the blockchain.</a:t>
            </a:r>
          </a:p>
          <a:p>
            <a:pPr algn="ctr">
              <a:spcBef>
                <a:spcPts val="300"/>
              </a:spcBef>
            </a:pPr>
            <a:r>
              <a:rPr lang="en-US" sz="1400" i="0" dirty="0">
                <a:solidFill>
                  <a:srgbClr val="F8FAFF"/>
                </a:solidFill>
                <a:effectLst/>
                <a:latin typeface="Arial" panose="020B0604020202020204" pitchFamily="34" charset="0"/>
                <a:cs typeface="Arial" panose="020B0604020202020204" pitchFamily="34" charset="0"/>
              </a:rPr>
              <a:t>Smart contracts automate the verification process, ensuring instant and accurate results.</a:t>
            </a:r>
          </a:p>
        </p:txBody>
      </p:sp>
      <p:sp>
        <p:nvSpPr>
          <p:cNvPr id="6" name="Callout: Line 5">
            <a:extLst>
              <a:ext uri="{FF2B5EF4-FFF2-40B4-BE49-F238E27FC236}">
                <a16:creationId xmlns:a16="http://schemas.microsoft.com/office/drawing/2014/main" id="{4D94AEEF-0225-1FCC-D134-A0B20674DA98}"/>
              </a:ext>
            </a:extLst>
          </p:cNvPr>
          <p:cNvSpPr/>
          <p:nvPr/>
        </p:nvSpPr>
        <p:spPr>
          <a:xfrm>
            <a:off x="242354" y="2557729"/>
            <a:ext cx="2258492" cy="1517333"/>
          </a:xfrm>
          <a:prstGeom prst="borderCallout1">
            <a:avLst>
              <a:gd name="adj1" fmla="val 32505"/>
              <a:gd name="adj2" fmla="val 103007"/>
              <a:gd name="adj3" fmla="val 22568"/>
              <a:gd name="adj4" fmla="val 132056"/>
            </a:avLst>
          </a:prstGeom>
          <a:solidFill>
            <a:schemeClr val="accent5">
              <a:lumMod val="75000"/>
            </a:schemeClr>
          </a:solidFill>
          <a:ln w="412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Blockchain’s immutability ensures that credentials cannot be altered or deleted, with automatic updates upon completion of credential.</a:t>
            </a:r>
            <a:endParaRPr lang="en-IN" sz="1400" dirty="0">
              <a:latin typeface="Arial" panose="020B0604020202020204" pitchFamily="34" charset="0"/>
              <a:cs typeface="Arial" panose="020B0604020202020204" pitchFamily="34" charset="0"/>
            </a:endParaRPr>
          </a:p>
        </p:txBody>
      </p:sp>
      <p:sp>
        <p:nvSpPr>
          <p:cNvPr id="10" name="Callout: Line 9">
            <a:extLst>
              <a:ext uri="{FF2B5EF4-FFF2-40B4-BE49-F238E27FC236}">
                <a16:creationId xmlns:a16="http://schemas.microsoft.com/office/drawing/2014/main" id="{B6D3FE06-860B-D728-DD13-93F31A9C326B}"/>
              </a:ext>
            </a:extLst>
          </p:cNvPr>
          <p:cNvSpPr/>
          <p:nvPr/>
        </p:nvSpPr>
        <p:spPr>
          <a:xfrm>
            <a:off x="294861" y="437432"/>
            <a:ext cx="2258492" cy="1517333"/>
          </a:xfrm>
          <a:prstGeom prst="borderCallout1">
            <a:avLst>
              <a:gd name="adj1" fmla="val 32505"/>
              <a:gd name="adj2" fmla="val 103007"/>
              <a:gd name="adj3" fmla="val 67111"/>
              <a:gd name="adj4" fmla="val 205110"/>
            </a:avLst>
          </a:prstGeom>
          <a:solidFill>
            <a:schemeClr val="accent1">
              <a:lumMod val="50000"/>
              <a:lumOff val="50000"/>
            </a:schemeClr>
          </a:solidFill>
          <a:ln w="41275">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Clients with premium access can conduct Oracle-driven analysis as to which candidate matches their needs the most. </a:t>
            </a:r>
            <a:endParaRPr lang="en-IN" sz="1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7DD3224-3267-C8C5-E119-BC44EED49721}"/>
              </a:ext>
            </a:extLst>
          </p:cNvPr>
          <p:cNvPicPr>
            <a:picLocks noChangeAspect="1"/>
          </p:cNvPicPr>
          <p:nvPr/>
        </p:nvPicPr>
        <p:blipFill>
          <a:blip r:embed="rId7"/>
          <a:stretch>
            <a:fillRect/>
          </a:stretch>
        </p:blipFill>
        <p:spPr>
          <a:xfrm>
            <a:off x="5507421" y="3179001"/>
            <a:ext cx="753087" cy="718246"/>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4086334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34660" y="894995"/>
            <a:ext cx="4579970" cy="538038"/>
          </a:xfrm>
        </p:spPr>
        <p:txBody>
          <a:bodyPr/>
          <a:lstStyle/>
          <a:p>
            <a:r>
              <a:rPr lang="en-US" dirty="0"/>
              <a:t>Introduction </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0" y="1523901"/>
            <a:ext cx="5316443" cy="4747690"/>
          </a:xfrm>
        </p:spPr>
        <p:txBody>
          <a:bodyPr/>
          <a:lstStyle/>
          <a:p>
            <a:r>
              <a:rPr lang="en-US" dirty="0"/>
              <a:t>Blockchain – A term so synonymous with Cryptocurrency, it is barely understood by the world at large. The buck stops at “payment system” and is never explored beyond. Today, team 4 takes you to a  journey for blockchain, preparing you to see  how blockchain technology can revolutionize carbon markets, supply chains, and education systems.</a:t>
            </a:r>
          </a:p>
          <a:p>
            <a:r>
              <a:rPr lang="en-US" dirty="0"/>
              <a:t> </a:t>
            </a:r>
          </a:p>
          <a:p>
            <a:r>
              <a:rPr lang="en-US" dirty="0"/>
              <a:t>The concept of tokenization, verification, data integrity, smart contracts </a:t>
            </a:r>
            <a:r>
              <a:rPr lang="en-US" dirty="0" err="1"/>
              <a:t>etc</a:t>
            </a:r>
            <a:r>
              <a:rPr lang="en-US" dirty="0"/>
              <a:t> to name a few, the potential here being that no field can now resist the efficiency of block chain.  </a:t>
            </a:r>
            <a:br>
              <a:rPr lang="en-US" dirty="0"/>
            </a:br>
            <a:br>
              <a:rPr lang="en-US" dirty="0"/>
            </a:br>
            <a:r>
              <a:rPr lang="en-US" b="1" dirty="0"/>
              <a:t>The question is no more “Can we include this in Blockchain”</a:t>
            </a:r>
            <a:br>
              <a:rPr lang="en-US" b="1" dirty="0"/>
            </a:br>
            <a:r>
              <a:rPr lang="en-US" b="1" dirty="0"/>
              <a:t>but “How do include this in Blockchain”</a:t>
            </a:r>
          </a:p>
        </p:txBody>
      </p:sp>
      <p:pic>
        <p:nvPicPr>
          <p:cNvPr id="116" name="Picture Placeholder 115" descr="White and black robot hands">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a:blip r:embed="rId2"/>
          <a:srcRect/>
          <a:stretch/>
        </p:blipFill>
        <p:spPr>
          <a:xfrm>
            <a:off x="7663453" y="1433033"/>
            <a:ext cx="3527091" cy="3463540"/>
          </a:xfrm>
        </p:spPr>
      </p:pic>
    </p:spTree>
    <p:extLst>
      <p:ext uri="{BB962C8B-B14F-4D97-AF65-F5344CB8AC3E}">
        <p14:creationId xmlns:p14="http://schemas.microsoft.com/office/powerpoint/2010/main" val="2184235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21F0A-D5DA-1B46-CF03-72E4404C7E83}"/>
            </a:ext>
          </a:extLst>
        </p:cNvPr>
        <p:cNvGrpSpPr/>
        <p:nvPr/>
      </p:nvGrpSpPr>
      <p:grpSpPr>
        <a:xfrm>
          <a:off x="0" y="0"/>
          <a:ext cx="0" cy="0"/>
          <a:chOff x="0" y="0"/>
          <a:chExt cx="0" cy="0"/>
        </a:xfrm>
      </p:grpSpPr>
      <p:sp>
        <p:nvSpPr>
          <p:cNvPr id="35" name="Title 34">
            <a:extLst>
              <a:ext uri="{FF2B5EF4-FFF2-40B4-BE49-F238E27FC236}">
                <a16:creationId xmlns:a16="http://schemas.microsoft.com/office/drawing/2014/main" id="{F22314FE-C086-02F4-8F55-BECCA1914DD8}"/>
              </a:ext>
            </a:extLst>
          </p:cNvPr>
          <p:cNvSpPr>
            <a:spLocks noGrp="1"/>
          </p:cNvSpPr>
          <p:nvPr>
            <p:ph type="title"/>
          </p:nvPr>
        </p:nvSpPr>
        <p:spPr>
          <a:xfrm>
            <a:off x="2748821" y="394334"/>
            <a:ext cx="7323836" cy="450494"/>
          </a:xfrm>
        </p:spPr>
        <p:txBody>
          <a:bodyPr/>
          <a:lstStyle/>
          <a:p>
            <a:r>
              <a:rPr lang="en-IN" sz="2400" b="1" dirty="0">
                <a:effectLst/>
                <a:latin typeface="Arial" panose="020B0604020202020204" pitchFamily="34" charset="0"/>
                <a:ea typeface="Aptos" panose="020B0004020202020204" pitchFamily="34" charset="0"/>
              </a:rPr>
              <a:t>Governance and Adoption model</a:t>
            </a:r>
            <a:endParaRPr lang="en-US" sz="2400" dirty="0"/>
          </a:p>
        </p:txBody>
      </p:sp>
      <p:graphicFrame>
        <p:nvGraphicFramePr>
          <p:cNvPr id="2" name="Diagram 1">
            <a:extLst>
              <a:ext uri="{FF2B5EF4-FFF2-40B4-BE49-F238E27FC236}">
                <a16:creationId xmlns:a16="http://schemas.microsoft.com/office/drawing/2014/main" id="{8986ACCB-BAA2-0A16-7FEB-383328C653E4}"/>
              </a:ext>
            </a:extLst>
          </p:cNvPr>
          <p:cNvGraphicFramePr/>
          <p:nvPr>
            <p:extLst>
              <p:ext uri="{D42A27DB-BD31-4B8C-83A1-F6EECF244321}">
                <p14:modId xmlns:p14="http://schemas.microsoft.com/office/powerpoint/2010/main" val="246321575"/>
              </p:ext>
            </p:extLst>
          </p:nvPr>
        </p:nvGraphicFramePr>
        <p:xfrm>
          <a:off x="6410739" y="2183293"/>
          <a:ext cx="5637695" cy="3444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91A77275-F406-FD30-BA30-5D4CE29F38BD}"/>
              </a:ext>
            </a:extLst>
          </p:cNvPr>
          <p:cNvGraphicFramePr/>
          <p:nvPr>
            <p:extLst>
              <p:ext uri="{D42A27DB-BD31-4B8C-83A1-F6EECF244321}">
                <p14:modId xmlns:p14="http://schemas.microsoft.com/office/powerpoint/2010/main" val="281470768"/>
              </p:ext>
            </p:extLst>
          </p:nvPr>
        </p:nvGraphicFramePr>
        <p:xfrm>
          <a:off x="410817" y="2140225"/>
          <a:ext cx="5637695" cy="34448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97213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356975" y="1144939"/>
            <a:ext cx="5473874" cy="687833"/>
          </a:xfrm>
        </p:spPr>
        <p:txBody>
          <a:bodyPr/>
          <a:lstStyle/>
          <a:p>
            <a:r>
              <a:rPr lang="en-US" dirty="0"/>
              <a:t>Traction</a:t>
            </a:r>
          </a:p>
        </p:txBody>
      </p:sp>
      <p:sp>
        <p:nvSpPr>
          <p:cNvPr id="21" name="Text Placeholder 20">
            <a:extLst>
              <a:ext uri="{FF2B5EF4-FFF2-40B4-BE49-F238E27FC236}">
                <a16:creationId xmlns:a16="http://schemas.microsoft.com/office/drawing/2014/main" id="{09015563-070E-44B6-A631-0F7B138A4924}"/>
              </a:ext>
            </a:extLst>
          </p:cNvPr>
          <p:cNvSpPr>
            <a:spLocks noGrp="1"/>
          </p:cNvSpPr>
          <p:nvPr>
            <p:ph type="body" sz="quarter" idx="19"/>
          </p:nvPr>
        </p:nvSpPr>
        <p:spPr>
          <a:xfrm>
            <a:off x="3519730" y="1836492"/>
            <a:ext cx="5152539" cy="718457"/>
          </a:xfrm>
        </p:spPr>
        <p:txBody>
          <a:bodyPr/>
          <a:lstStyle/>
          <a:p>
            <a:r>
              <a:rPr lang="en-ZA" dirty="0"/>
              <a:t>Forecasting for success</a:t>
            </a:r>
            <a:r>
              <a:rPr lang="en-US" dirty="0"/>
              <a:t>​</a:t>
            </a:r>
          </a:p>
        </p:txBody>
      </p:sp>
      <p:sp>
        <p:nvSpPr>
          <p:cNvPr id="259" name="Text Placeholder 258">
            <a:extLst>
              <a:ext uri="{FF2B5EF4-FFF2-40B4-BE49-F238E27FC236}">
                <a16:creationId xmlns:a16="http://schemas.microsoft.com/office/drawing/2014/main" id="{4E3CE8A3-706A-4699-B699-A35574C8DBC3}"/>
              </a:ext>
            </a:extLst>
          </p:cNvPr>
          <p:cNvSpPr>
            <a:spLocks noGrp="1"/>
          </p:cNvSpPr>
          <p:nvPr>
            <p:ph type="body" sz="quarter" idx="24"/>
          </p:nvPr>
        </p:nvSpPr>
        <p:spPr>
          <a:xfrm>
            <a:off x="963991" y="2822318"/>
            <a:ext cx="3574251" cy="448769"/>
          </a:xfrm>
        </p:spPr>
        <p:txBody>
          <a:bodyPr/>
          <a:lstStyle/>
          <a:p>
            <a:r>
              <a:rPr lang="en-US" dirty="0"/>
              <a:t>Key metrics</a:t>
            </a:r>
          </a:p>
        </p:txBody>
      </p:sp>
      <p:graphicFrame>
        <p:nvGraphicFramePr>
          <p:cNvPr id="184" name="Content Placeholder 183">
            <a:extLst>
              <a:ext uri="{FF2B5EF4-FFF2-40B4-BE49-F238E27FC236}">
                <a16:creationId xmlns:a16="http://schemas.microsoft.com/office/drawing/2014/main" id="{2CBA1468-16B3-47C8-8E78-70050847C43F}"/>
              </a:ext>
            </a:extLst>
          </p:cNvPr>
          <p:cNvGraphicFramePr>
            <a:graphicFrameLocks noGrp="1"/>
          </p:cNvGraphicFramePr>
          <p:nvPr>
            <p:ph sz="quarter" idx="32"/>
            <p:extLst>
              <p:ext uri="{D42A27DB-BD31-4B8C-83A1-F6EECF244321}">
                <p14:modId xmlns:p14="http://schemas.microsoft.com/office/powerpoint/2010/main" val="2104973377"/>
              </p:ext>
            </p:extLst>
          </p:nvPr>
        </p:nvGraphicFramePr>
        <p:xfrm>
          <a:off x="866775" y="3333750"/>
          <a:ext cx="4390269" cy="2636373"/>
        </p:xfrm>
        <a:graphic>
          <a:graphicData uri="http://schemas.openxmlformats.org/drawingml/2006/table">
            <a:tbl>
              <a:tblPr firstRow="1" bandRow="1">
                <a:tableStyleId>{68D230F3-CF80-4859-8CE7-A43EE81993B5}</a:tableStyleId>
              </a:tblPr>
              <a:tblGrid>
                <a:gridCol w="801999">
                  <a:extLst>
                    <a:ext uri="{9D8B030D-6E8A-4147-A177-3AD203B41FA5}">
                      <a16:colId xmlns:a16="http://schemas.microsoft.com/office/drawing/2014/main" val="1517755082"/>
                    </a:ext>
                  </a:extLst>
                </a:gridCol>
                <a:gridCol w="821820">
                  <a:extLst>
                    <a:ext uri="{9D8B030D-6E8A-4147-A177-3AD203B41FA5}">
                      <a16:colId xmlns:a16="http://schemas.microsoft.com/office/drawing/2014/main" val="2446386500"/>
                    </a:ext>
                  </a:extLst>
                </a:gridCol>
                <a:gridCol w="845808">
                  <a:extLst>
                    <a:ext uri="{9D8B030D-6E8A-4147-A177-3AD203B41FA5}">
                      <a16:colId xmlns:a16="http://schemas.microsoft.com/office/drawing/2014/main" val="3308918160"/>
                    </a:ext>
                  </a:extLst>
                </a:gridCol>
                <a:gridCol w="937688">
                  <a:extLst>
                    <a:ext uri="{9D8B030D-6E8A-4147-A177-3AD203B41FA5}">
                      <a16:colId xmlns:a16="http://schemas.microsoft.com/office/drawing/2014/main" val="1854486728"/>
                    </a:ext>
                  </a:extLst>
                </a:gridCol>
                <a:gridCol w="982954">
                  <a:extLst>
                    <a:ext uri="{9D8B030D-6E8A-4147-A177-3AD203B41FA5}">
                      <a16:colId xmlns:a16="http://schemas.microsoft.com/office/drawing/2014/main" val="1808496511"/>
                    </a:ext>
                  </a:extLst>
                </a:gridCol>
              </a:tblGrid>
              <a:tr h="498201">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000" b="0" cap="all" spc="200" baseline="0" dirty="0">
                          <a:solidFill>
                            <a:schemeClr val="accent6"/>
                          </a:solidFill>
                          <a:latin typeface="+mj-lt"/>
                        </a:rPr>
                        <a:t>Clients (Est)</a:t>
                      </a:r>
                    </a:p>
                  </a:txBody>
                  <a:tcPr marL="78782" marR="78782" marT="39391" marB="39391" anchor="ctr"/>
                </a:tc>
                <a:tc>
                  <a:txBody>
                    <a:bodyPr/>
                    <a:lstStyle/>
                    <a:p>
                      <a:pPr algn="ctr"/>
                      <a:r>
                        <a:rPr lang="en-US" sz="1000" b="0" cap="all" spc="200" baseline="0" dirty="0">
                          <a:solidFill>
                            <a:schemeClr val="accent6"/>
                          </a:solidFill>
                          <a:latin typeface="+mj-lt"/>
                        </a:rPr>
                        <a:t>orders</a:t>
                      </a:r>
                    </a:p>
                  </a:txBody>
                  <a:tcPr marL="78782" marR="78782" marT="39391" marB="39391" anchor="ctr"/>
                </a:tc>
                <a:tc>
                  <a:txBody>
                    <a:bodyPr/>
                    <a:lstStyle/>
                    <a:p>
                      <a:pPr algn="ctr"/>
                      <a:r>
                        <a:rPr lang="en-US" sz="1000" b="0" cap="all" spc="200" baseline="0" dirty="0">
                          <a:solidFill>
                            <a:schemeClr val="accent6"/>
                          </a:solidFill>
                          <a:latin typeface="+mj-lt"/>
                        </a:rPr>
                        <a:t>Gross avenue</a:t>
                      </a:r>
                    </a:p>
                  </a:txBody>
                  <a:tcPr marL="78782" marR="78782" marT="39391" marB="39391" anchor="ctr"/>
                </a:tc>
                <a:tc>
                  <a:txBody>
                    <a:bodyPr/>
                    <a:lstStyle/>
                    <a:p>
                      <a:pPr algn="ctr"/>
                      <a:r>
                        <a:rPr lang="en-US" sz="1000" b="0" cap="all" spc="200" baseline="0" dirty="0">
                          <a:solidFill>
                            <a:schemeClr val="accent6"/>
                          </a:solidFill>
                          <a:latin typeface="+mj-lt"/>
                        </a:rPr>
                        <a:t>Net revenue</a:t>
                      </a:r>
                    </a:p>
                  </a:txBody>
                  <a:tcPr marL="78782" marR="78782" marT="39391" marB="39391" anchor="ctr"/>
                </a:tc>
                <a:extLst>
                  <a:ext uri="{0D108BD9-81ED-4DB2-BD59-A6C34878D82A}">
                    <a16:rowId xmlns:a16="http://schemas.microsoft.com/office/drawing/2014/main" val="3100351803"/>
                  </a:ext>
                </a:extLst>
              </a:tr>
              <a:tr h="354489">
                <a:tc>
                  <a:txBody>
                    <a:bodyPr/>
                    <a:lstStyle/>
                    <a:p>
                      <a:pPr algn="ctr" rtl="0" fontAlgn="base"/>
                      <a:r>
                        <a:rPr lang="en-US" sz="1000" b="0" i="0" dirty="0">
                          <a:solidFill>
                            <a:schemeClr val="bg1"/>
                          </a:solidFill>
                          <a:effectLst/>
                          <a:latin typeface="+mn-lt"/>
                        </a:rPr>
                        <a:t>2025</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10​</a:t>
                      </a:r>
                    </a:p>
                  </a:txBody>
                  <a:tcPr anchor="ctr">
                    <a:solidFill>
                      <a:schemeClr val="accent1"/>
                    </a:solidFill>
                  </a:tcPr>
                </a:tc>
                <a:tc>
                  <a:txBody>
                    <a:bodyPr/>
                    <a:lstStyle/>
                    <a:p>
                      <a:pPr algn="ctr" rtl="0" fontAlgn="base"/>
                      <a:r>
                        <a:rPr lang="en-US" sz="1000" b="0" i="0" dirty="0">
                          <a:solidFill>
                            <a:schemeClr val="bg1"/>
                          </a:solidFill>
                          <a:effectLst/>
                          <a:latin typeface="+mn-lt"/>
                        </a:rPr>
                        <a:t>5000</a:t>
                      </a:r>
                    </a:p>
                  </a:txBody>
                  <a:tcPr anchor="ctr">
                    <a:solidFill>
                      <a:schemeClr val="accent1"/>
                    </a:solidFill>
                  </a:tcPr>
                </a:tc>
                <a:tc>
                  <a:txBody>
                    <a:bodyPr/>
                    <a:lstStyle/>
                    <a:p>
                      <a:pPr algn="ctr" rtl="0" fontAlgn="base"/>
                      <a:r>
                        <a:rPr lang="en-US" sz="1000" b="0" i="0" dirty="0">
                          <a:solidFill>
                            <a:schemeClr val="bg1"/>
                          </a:solidFill>
                          <a:effectLst/>
                          <a:latin typeface="+mn-lt"/>
                        </a:rPr>
                        <a:t>$10,000​</a:t>
                      </a:r>
                    </a:p>
                  </a:txBody>
                  <a:tcPr anchor="ctr">
                    <a:solidFill>
                      <a:schemeClr val="accent1"/>
                    </a:solidFill>
                  </a:tcPr>
                </a:tc>
                <a:tc>
                  <a:txBody>
                    <a:bodyPr/>
                    <a:lstStyle/>
                    <a:p>
                      <a:pPr algn="ctr" rtl="0" fontAlgn="base"/>
                      <a:r>
                        <a:rPr lang="en-US" sz="1000" b="0" i="0" dirty="0">
                          <a:solidFill>
                            <a:schemeClr val="bg1"/>
                          </a:solidFill>
                          <a:effectLst/>
                          <a:latin typeface="+mn-lt"/>
                        </a:rPr>
                        <a:t>0​</a:t>
                      </a:r>
                    </a:p>
                  </a:txBody>
                  <a:tcPr anchor="ctr">
                    <a:solidFill>
                      <a:schemeClr val="accent1"/>
                    </a:solidFill>
                  </a:tcPr>
                </a:tc>
                <a:extLst>
                  <a:ext uri="{0D108BD9-81ED-4DB2-BD59-A6C34878D82A}">
                    <a16:rowId xmlns:a16="http://schemas.microsoft.com/office/drawing/2014/main" val="2801628125"/>
                  </a:ext>
                </a:extLst>
              </a:tr>
              <a:tr h="354489">
                <a:tc>
                  <a:txBody>
                    <a:bodyPr/>
                    <a:lstStyle/>
                    <a:p>
                      <a:pPr algn="ctr" rtl="0" fontAlgn="base"/>
                      <a:r>
                        <a:rPr lang="en-US" sz="1000" b="0" i="0" dirty="0">
                          <a:solidFill>
                            <a:schemeClr val="bg1"/>
                          </a:solidFill>
                          <a:effectLst/>
                          <a:latin typeface="+mn-lt"/>
                        </a:rPr>
                        <a:t>2026​</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20​</a:t>
                      </a:r>
                    </a:p>
                  </a:txBody>
                  <a:tcPr anchor="ctr">
                    <a:solidFill>
                      <a:schemeClr val="accent1"/>
                    </a:solidFill>
                  </a:tcPr>
                </a:tc>
                <a:tc>
                  <a:txBody>
                    <a:bodyPr/>
                    <a:lstStyle/>
                    <a:p>
                      <a:pPr algn="ctr" rtl="0" fontAlgn="base"/>
                      <a:r>
                        <a:rPr lang="en-US" sz="1000" b="0" i="0" dirty="0">
                          <a:solidFill>
                            <a:schemeClr val="bg1"/>
                          </a:solidFill>
                          <a:effectLst/>
                          <a:latin typeface="+mn-lt"/>
                        </a:rPr>
                        <a:t>6000</a:t>
                      </a:r>
                    </a:p>
                  </a:txBody>
                  <a:tcPr anchor="ctr">
                    <a:solidFill>
                      <a:schemeClr val="accent1"/>
                    </a:solidFill>
                  </a:tcPr>
                </a:tc>
                <a:tc>
                  <a:txBody>
                    <a:bodyPr/>
                    <a:lstStyle/>
                    <a:p>
                      <a:pPr algn="ctr" rtl="0" fontAlgn="base"/>
                      <a:r>
                        <a:rPr lang="en-US" sz="1000" b="0" i="0" dirty="0">
                          <a:solidFill>
                            <a:schemeClr val="bg1"/>
                          </a:solidFill>
                          <a:effectLst/>
                          <a:latin typeface="+mn-lt"/>
                        </a:rPr>
                        <a:t>$15,000​</a:t>
                      </a:r>
                    </a:p>
                  </a:txBody>
                  <a:tcPr anchor="ctr">
                    <a:solidFill>
                      <a:schemeClr val="accent1"/>
                    </a:solidFill>
                  </a:tcPr>
                </a:tc>
                <a:tc>
                  <a:txBody>
                    <a:bodyPr/>
                    <a:lstStyle/>
                    <a:p>
                      <a:pPr algn="ctr" rtl="0" fontAlgn="base"/>
                      <a:r>
                        <a:rPr lang="en-US" sz="1000" b="0" i="0" dirty="0">
                          <a:solidFill>
                            <a:schemeClr val="bg1"/>
                          </a:solidFill>
                          <a:effectLst/>
                          <a:latin typeface="+mn-lt"/>
                        </a:rPr>
                        <a:t>$4000</a:t>
                      </a:r>
                    </a:p>
                  </a:txBody>
                  <a:tcPr anchor="ctr">
                    <a:solidFill>
                      <a:schemeClr val="accent1"/>
                    </a:solidFill>
                  </a:tcPr>
                </a:tc>
                <a:extLst>
                  <a:ext uri="{0D108BD9-81ED-4DB2-BD59-A6C34878D82A}">
                    <a16:rowId xmlns:a16="http://schemas.microsoft.com/office/drawing/2014/main" val="3635382780"/>
                  </a:ext>
                </a:extLst>
              </a:tr>
              <a:tr h="354489">
                <a:tc>
                  <a:txBody>
                    <a:bodyPr/>
                    <a:lstStyle/>
                    <a:p>
                      <a:pPr algn="ctr" rtl="0" fontAlgn="base"/>
                      <a:r>
                        <a:rPr lang="en-US" sz="1000" b="0" i="0" dirty="0">
                          <a:solidFill>
                            <a:schemeClr val="bg1"/>
                          </a:solidFill>
                          <a:effectLst/>
                          <a:latin typeface="+mn-lt"/>
                        </a:rPr>
                        <a:t>2027​</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30​</a:t>
                      </a:r>
                    </a:p>
                  </a:txBody>
                  <a:tcPr anchor="ctr">
                    <a:solidFill>
                      <a:schemeClr val="accent1"/>
                    </a:solidFill>
                  </a:tcPr>
                </a:tc>
                <a:tc>
                  <a:txBody>
                    <a:bodyPr/>
                    <a:lstStyle/>
                    <a:p>
                      <a:pPr algn="ctr" rtl="0" fontAlgn="base"/>
                      <a:r>
                        <a:rPr lang="en-US" sz="1000" b="0" i="0" dirty="0">
                          <a:solidFill>
                            <a:schemeClr val="bg1"/>
                          </a:solidFill>
                          <a:effectLst/>
                          <a:latin typeface="+mn-lt"/>
                        </a:rPr>
                        <a:t>8000​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tc>
                  <a:txBody>
                    <a:bodyPr/>
                    <a:lstStyle/>
                    <a:p>
                      <a:pPr algn="ctr" rtl="0" fontAlgn="base"/>
                      <a:r>
                        <a:rPr lang="en-US" sz="1000" b="0" i="0" dirty="0">
                          <a:solidFill>
                            <a:schemeClr val="bg1"/>
                          </a:solidFill>
                          <a:effectLst/>
                          <a:latin typeface="+mn-lt"/>
                        </a:rPr>
                        <a:t>$10,000​</a:t>
                      </a:r>
                    </a:p>
                  </a:txBody>
                  <a:tcPr anchor="ctr">
                    <a:solidFill>
                      <a:schemeClr val="accent1"/>
                    </a:solidFill>
                  </a:tcPr>
                </a:tc>
                <a:extLst>
                  <a:ext uri="{0D108BD9-81ED-4DB2-BD59-A6C34878D82A}">
                    <a16:rowId xmlns:a16="http://schemas.microsoft.com/office/drawing/2014/main" val="2282084003"/>
                  </a:ext>
                </a:extLst>
              </a:tr>
              <a:tr h="354489">
                <a:tc>
                  <a:txBody>
                    <a:bodyPr/>
                    <a:lstStyle/>
                    <a:p>
                      <a:pPr algn="ctr" rtl="0" fontAlgn="base"/>
                      <a:r>
                        <a:rPr lang="en-US" sz="1000" b="0" i="0" dirty="0">
                          <a:solidFill>
                            <a:schemeClr val="bg1"/>
                          </a:solidFill>
                          <a:effectLst/>
                          <a:latin typeface="+mn-lt"/>
                        </a:rPr>
                        <a:t>2028​</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50​</a:t>
                      </a:r>
                    </a:p>
                  </a:txBody>
                  <a:tcPr anchor="ctr">
                    <a:solidFill>
                      <a:schemeClr val="accent1"/>
                    </a:solidFill>
                  </a:tcPr>
                </a:tc>
                <a:tc>
                  <a:txBody>
                    <a:bodyPr/>
                    <a:lstStyle/>
                    <a:p>
                      <a:pPr algn="ctr" rtl="0" fontAlgn="base"/>
                      <a:r>
                        <a:rPr lang="en-US" sz="1000" b="0" i="0" dirty="0">
                          <a:solidFill>
                            <a:schemeClr val="bg1"/>
                          </a:solidFill>
                          <a:effectLst/>
                          <a:latin typeface="+mn-lt"/>
                        </a:rPr>
                        <a:t>&gt;10000​</a:t>
                      </a:r>
                    </a:p>
                  </a:txBody>
                  <a:tcPr anchor="ctr">
                    <a:solidFill>
                      <a:schemeClr val="accent1"/>
                    </a:solidFill>
                  </a:tcPr>
                </a:tc>
                <a:tc>
                  <a:txBody>
                    <a:bodyPr/>
                    <a:lstStyle/>
                    <a:p>
                      <a:pPr algn="ctr" rtl="0" fontAlgn="base"/>
                      <a:r>
                        <a:rPr lang="en-US" sz="1000" b="0" i="0" dirty="0">
                          <a:solidFill>
                            <a:schemeClr val="bg1"/>
                          </a:solidFill>
                          <a:effectLst/>
                          <a:latin typeface="+mn-lt"/>
                        </a:rPr>
                        <a:t>$50,000​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extLst>
                  <a:ext uri="{0D108BD9-81ED-4DB2-BD59-A6C34878D82A}">
                    <a16:rowId xmlns:a16="http://schemas.microsoft.com/office/drawing/2014/main" val="1849756459"/>
                  </a:ext>
                </a:extLst>
              </a:tr>
              <a:tr h="365727">
                <a:tc>
                  <a:txBody>
                    <a:bodyPr/>
                    <a:lstStyle/>
                    <a:p>
                      <a:pPr algn="ctr" rtl="0" fontAlgn="base"/>
                      <a:r>
                        <a:rPr lang="en-US" sz="1000" b="0" i="0" dirty="0">
                          <a:solidFill>
                            <a:schemeClr val="bg1"/>
                          </a:solidFill>
                          <a:effectLst/>
                          <a:latin typeface="+mn-lt"/>
                        </a:rPr>
                        <a:t>2029​</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70​</a:t>
                      </a:r>
                    </a:p>
                  </a:txBody>
                  <a:tcPr anchor="ctr">
                    <a:solidFill>
                      <a:schemeClr val="accent1"/>
                    </a:solidFill>
                  </a:tcPr>
                </a:tc>
                <a:tc>
                  <a:txBody>
                    <a:bodyPr/>
                    <a:lstStyle/>
                    <a:p>
                      <a:pPr algn="ctr" rtl="0" fontAlgn="base"/>
                      <a:r>
                        <a:rPr lang="en-US" sz="1000" b="0" i="0" dirty="0">
                          <a:solidFill>
                            <a:schemeClr val="bg1"/>
                          </a:solidFill>
                          <a:effectLst/>
                          <a:latin typeface="+mn-lt"/>
                        </a:rPr>
                        <a:t>&gt;15000​</a:t>
                      </a:r>
                    </a:p>
                  </a:txBody>
                  <a:tcPr anchor="ctr">
                    <a:solidFill>
                      <a:schemeClr val="accent1"/>
                    </a:solidFill>
                  </a:tcPr>
                </a:tc>
                <a:tc>
                  <a:txBody>
                    <a:bodyPr/>
                    <a:lstStyle/>
                    <a:p>
                      <a:pPr algn="ctr" rtl="0" fontAlgn="base"/>
                      <a:r>
                        <a:rPr lang="en-US" sz="1000" b="0" i="0" dirty="0">
                          <a:solidFill>
                            <a:schemeClr val="bg1"/>
                          </a:solidFill>
                          <a:effectLst/>
                          <a:latin typeface="+mn-lt"/>
                        </a:rPr>
                        <a:t>$70,000​</a:t>
                      </a:r>
                    </a:p>
                  </a:txBody>
                  <a:tcPr anchor="ctr">
                    <a:solidFill>
                      <a:schemeClr val="accent1"/>
                    </a:solidFill>
                  </a:tcPr>
                </a:tc>
                <a:tc>
                  <a:txBody>
                    <a:bodyPr/>
                    <a:lstStyle/>
                    <a:p>
                      <a:pPr algn="ctr" rtl="0" fontAlgn="base"/>
                      <a:r>
                        <a:rPr lang="en-US" sz="1000" b="0" i="0" dirty="0">
                          <a:solidFill>
                            <a:schemeClr val="bg1"/>
                          </a:solidFill>
                          <a:effectLst/>
                          <a:latin typeface="+mn-lt"/>
                        </a:rPr>
                        <a:t>$65,000​</a:t>
                      </a:r>
                    </a:p>
                  </a:txBody>
                  <a:tcPr anchor="ctr">
                    <a:solidFill>
                      <a:schemeClr val="accent1"/>
                    </a:solidFill>
                  </a:tcPr>
                </a:tc>
                <a:extLst>
                  <a:ext uri="{0D108BD9-81ED-4DB2-BD59-A6C34878D82A}">
                    <a16:rowId xmlns:a16="http://schemas.microsoft.com/office/drawing/2014/main" val="4151575269"/>
                  </a:ext>
                </a:extLst>
              </a:tr>
              <a:tr h="354489">
                <a:tc>
                  <a:txBody>
                    <a:bodyPr/>
                    <a:lstStyle/>
                    <a:p>
                      <a:pPr algn="ctr" rtl="0" fontAlgn="base"/>
                      <a:r>
                        <a:rPr lang="en-US" sz="1000" b="0" i="0" dirty="0">
                          <a:solidFill>
                            <a:schemeClr val="bg1"/>
                          </a:solidFill>
                          <a:effectLst/>
                          <a:latin typeface="+mn-lt"/>
                        </a:rPr>
                        <a:t>2030</a:t>
                      </a:r>
                    </a:p>
                  </a:txBody>
                  <a:tcPr marL="78782" marR="78782" marT="39391" marB="39391" anchor="ctr">
                    <a:noFill/>
                  </a:tcPr>
                </a:tc>
                <a:tc>
                  <a:txBody>
                    <a:bodyPr/>
                    <a:lstStyle/>
                    <a:p>
                      <a:pPr algn="ctr" rtl="0" fontAlgn="base"/>
                      <a:r>
                        <a:rPr lang="en-US" sz="1000" b="0" i="0" dirty="0">
                          <a:solidFill>
                            <a:schemeClr val="bg1"/>
                          </a:solidFill>
                          <a:effectLst/>
                          <a:latin typeface="+mn-lt"/>
                        </a:rPr>
                        <a:t>90</a:t>
                      </a:r>
                    </a:p>
                  </a:txBody>
                  <a:tcPr anchor="ctr">
                    <a:noFill/>
                  </a:tcPr>
                </a:tc>
                <a:tc>
                  <a:txBody>
                    <a:bodyPr/>
                    <a:lstStyle/>
                    <a:p>
                      <a:pPr algn="ctr" rtl="0" fontAlgn="base"/>
                      <a:r>
                        <a:rPr lang="en-US" sz="1000" b="0" i="0" dirty="0">
                          <a:solidFill>
                            <a:schemeClr val="bg1"/>
                          </a:solidFill>
                          <a:effectLst/>
                          <a:latin typeface="+mn-lt"/>
                        </a:rPr>
                        <a:t>&gt;18000</a:t>
                      </a:r>
                    </a:p>
                  </a:txBody>
                  <a:tcPr anchor="ctr">
                    <a:noFill/>
                  </a:tcPr>
                </a:tc>
                <a:tc>
                  <a:txBody>
                    <a:bodyPr/>
                    <a:lstStyle/>
                    <a:p>
                      <a:pPr algn="ctr" rtl="0" fontAlgn="base"/>
                      <a:r>
                        <a:rPr lang="en-US" sz="1000" b="0" i="0" dirty="0">
                          <a:solidFill>
                            <a:schemeClr val="bg1"/>
                          </a:solidFill>
                          <a:effectLst/>
                          <a:latin typeface="+mn-lt"/>
                        </a:rPr>
                        <a:t>$90000</a:t>
                      </a:r>
                    </a:p>
                  </a:txBody>
                  <a:tcPr anchor="ctr">
                    <a:noFill/>
                  </a:tcPr>
                </a:tc>
                <a:tc>
                  <a:txBody>
                    <a:bodyPr/>
                    <a:lstStyle/>
                    <a:p>
                      <a:pPr algn="ctr" rtl="0" fontAlgn="base"/>
                      <a:r>
                        <a:rPr lang="en-US" sz="1000" b="0" i="0" dirty="0">
                          <a:solidFill>
                            <a:schemeClr val="bg1"/>
                          </a:solidFill>
                          <a:effectLst/>
                          <a:latin typeface="+mn-lt"/>
                        </a:rPr>
                        <a:t>$86,000</a:t>
                      </a:r>
                    </a:p>
                  </a:txBody>
                  <a:tcPr anchor="ctr">
                    <a:noFill/>
                  </a:tcPr>
                </a:tc>
                <a:extLst>
                  <a:ext uri="{0D108BD9-81ED-4DB2-BD59-A6C34878D82A}">
                    <a16:rowId xmlns:a16="http://schemas.microsoft.com/office/drawing/2014/main" val="3550227705"/>
                  </a:ext>
                </a:extLst>
              </a:tr>
            </a:tbl>
          </a:graphicData>
        </a:graphic>
      </p:graphicFrame>
      <p:graphicFrame>
        <p:nvGraphicFramePr>
          <p:cNvPr id="8" name="Chart 7">
            <a:extLst>
              <a:ext uri="{FF2B5EF4-FFF2-40B4-BE49-F238E27FC236}">
                <a16:creationId xmlns:a16="http://schemas.microsoft.com/office/drawing/2014/main" id="{C555AB1D-BBE0-CD7E-A9D2-4C189517D7EC}"/>
              </a:ext>
            </a:extLst>
          </p:cNvPr>
          <p:cNvGraphicFramePr/>
          <p:nvPr>
            <p:extLst>
              <p:ext uri="{D42A27DB-BD31-4B8C-83A1-F6EECF244321}">
                <p14:modId xmlns:p14="http://schemas.microsoft.com/office/powerpoint/2010/main" val="2746546973"/>
              </p:ext>
            </p:extLst>
          </p:nvPr>
        </p:nvGraphicFramePr>
        <p:xfrm>
          <a:off x="6096000" y="2554949"/>
          <a:ext cx="5555495" cy="40253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8399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Title 520">
            <a:extLst>
              <a:ext uri="{FF2B5EF4-FFF2-40B4-BE49-F238E27FC236}">
                <a16:creationId xmlns:a16="http://schemas.microsoft.com/office/drawing/2014/main" id="{75E89A79-8045-461F-B701-875D0FD4C844}"/>
              </a:ext>
            </a:extLst>
          </p:cNvPr>
          <p:cNvSpPr>
            <a:spLocks noGrp="1"/>
          </p:cNvSpPr>
          <p:nvPr>
            <p:ph type="title"/>
          </p:nvPr>
        </p:nvSpPr>
        <p:spPr>
          <a:xfrm>
            <a:off x="681698" y="512299"/>
            <a:ext cx="10515600" cy="727388"/>
          </a:xfrm>
        </p:spPr>
        <p:txBody>
          <a:bodyPr/>
          <a:lstStyle/>
          <a:p>
            <a:pPr algn="ctr"/>
            <a:r>
              <a:rPr lang="en-US" noProof="0" dirty="0"/>
              <a:t>Scalability </a:t>
            </a:r>
            <a:endParaRPr lang="en-US" dirty="0"/>
          </a:p>
        </p:txBody>
      </p:sp>
      <p:sp>
        <p:nvSpPr>
          <p:cNvPr id="265" name="Text Placeholder 264">
            <a:extLst>
              <a:ext uri="{FF2B5EF4-FFF2-40B4-BE49-F238E27FC236}">
                <a16:creationId xmlns:a16="http://schemas.microsoft.com/office/drawing/2014/main" id="{80DEB6D2-1B7D-4DB3-B668-8D4711ADFCFC}"/>
              </a:ext>
            </a:extLst>
          </p:cNvPr>
          <p:cNvSpPr>
            <a:spLocks noGrp="1"/>
          </p:cNvSpPr>
          <p:nvPr>
            <p:ph type="body" sz="quarter" idx="43"/>
          </p:nvPr>
        </p:nvSpPr>
        <p:spPr>
          <a:xfrm>
            <a:off x="1992423" y="1780403"/>
            <a:ext cx="1440088" cy="586248"/>
          </a:xfrm>
        </p:spPr>
        <p:txBody>
          <a:bodyPr/>
          <a:lstStyle/>
          <a:p>
            <a:r>
              <a:rPr lang="en-ZA" dirty="0"/>
              <a:t>Beta Version</a:t>
            </a:r>
          </a:p>
        </p:txBody>
      </p:sp>
      <p:sp>
        <p:nvSpPr>
          <p:cNvPr id="359" name="Text Placeholder 358">
            <a:extLst>
              <a:ext uri="{FF2B5EF4-FFF2-40B4-BE49-F238E27FC236}">
                <a16:creationId xmlns:a16="http://schemas.microsoft.com/office/drawing/2014/main" id="{24201780-B905-4CC0-A002-E052C967096B}"/>
              </a:ext>
            </a:extLst>
          </p:cNvPr>
          <p:cNvSpPr>
            <a:spLocks noGrp="1"/>
          </p:cNvSpPr>
          <p:nvPr>
            <p:ph type="body" sz="quarter" idx="44"/>
          </p:nvPr>
        </p:nvSpPr>
        <p:spPr>
          <a:xfrm>
            <a:off x="4360668" y="1780403"/>
            <a:ext cx="1440088" cy="586248"/>
          </a:xfrm>
        </p:spPr>
        <p:txBody>
          <a:bodyPr/>
          <a:lstStyle/>
          <a:p>
            <a:r>
              <a:rPr lang="en-US" dirty="0"/>
              <a:t>Launch</a:t>
            </a:r>
          </a:p>
        </p:txBody>
      </p:sp>
      <p:sp>
        <p:nvSpPr>
          <p:cNvPr id="360" name="Text Placeholder 359">
            <a:extLst>
              <a:ext uri="{FF2B5EF4-FFF2-40B4-BE49-F238E27FC236}">
                <a16:creationId xmlns:a16="http://schemas.microsoft.com/office/drawing/2014/main" id="{21E19E01-1E76-46A1-BFDD-F02550302CAB}"/>
              </a:ext>
            </a:extLst>
          </p:cNvPr>
          <p:cNvSpPr>
            <a:spLocks noGrp="1"/>
          </p:cNvSpPr>
          <p:nvPr>
            <p:ph type="body" sz="quarter" idx="45"/>
          </p:nvPr>
        </p:nvSpPr>
        <p:spPr>
          <a:xfrm>
            <a:off x="8307743" y="1780403"/>
            <a:ext cx="1440088" cy="586248"/>
          </a:xfrm>
        </p:spPr>
        <p:txBody>
          <a:bodyPr/>
          <a:lstStyle/>
          <a:p>
            <a:r>
              <a:rPr lang="en-ZA" dirty="0"/>
              <a:t>Europe Reach out</a:t>
            </a:r>
          </a:p>
        </p:txBody>
      </p:sp>
      <p:sp>
        <p:nvSpPr>
          <p:cNvPr id="117" name="Text Placeholder 116">
            <a:extLst>
              <a:ext uri="{FF2B5EF4-FFF2-40B4-BE49-F238E27FC236}">
                <a16:creationId xmlns:a16="http://schemas.microsoft.com/office/drawing/2014/main" id="{E7989F67-1903-4A19-A106-F0EF1A1F5095}"/>
              </a:ext>
            </a:extLst>
          </p:cNvPr>
          <p:cNvSpPr>
            <a:spLocks noGrp="1"/>
          </p:cNvSpPr>
          <p:nvPr>
            <p:ph type="body" sz="quarter" idx="41"/>
          </p:nvPr>
        </p:nvSpPr>
        <p:spPr>
          <a:xfrm>
            <a:off x="505322" y="2436036"/>
            <a:ext cx="1194201" cy="501726"/>
          </a:xfrm>
        </p:spPr>
        <p:txBody>
          <a:bodyPr/>
          <a:lstStyle/>
          <a:p>
            <a:r>
              <a:rPr lang="en-US" dirty="0"/>
              <a:t>2025 - 2028</a:t>
            </a:r>
          </a:p>
        </p:txBody>
      </p:sp>
      <p:sp>
        <p:nvSpPr>
          <p:cNvPr id="21" name="Text Placeholder 20">
            <a:extLst>
              <a:ext uri="{FF2B5EF4-FFF2-40B4-BE49-F238E27FC236}">
                <a16:creationId xmlns:a16="http://schemas.microsoft.com/office/drawing/2014/main" id="{136CD9B0-0D33-483A-8178-E8D42A035C20}"/>
              </a:ext>
            </a:extLst>
          </p:cNvPr>
          <p:cNvSpPr>
            <a:spLocks noGrp="1"/>
          </p:cNvSpPr>
          <p:nvPr>
            <p:ph type="body" sz="quarter" idx="17"/>
          </p:nvPr>
        </p:nvSpPr>
        <p:spPr>
          <a:xfrm>
            <a:off x="1675402" y="2774313"/>
            <a:ext cx="495300" cy="904490"/>
          </a:xfrm>
        </p:spPr>
        <p:txBody>
          <a:bodyPr/>
          <a:lstStyle/>
          <a:p>
            <a:r>
              <a:rPr lang="en-US" dirty="0"/>
              <a:t>Jan</a:t>
            </a:r>
          </a:p>
        </p:txBody>
      </p:sp>
      <p:sp>
        <p:nvSpPr>
          <p:cNvPr id="22" name="Text Placeholder 21">
            <a:extLst>
              <a:ext uri="{FF2B5EF4-FFF2-40B4-BE49-F238E27FC236}">
                <a16:creationId xmlns:a16="http://schemas.microsoft.com/office/drawing/2014/main" id="{2C9AC3EB-BB29-45E4-B0F6-57C288376F89}"/>
              </a:ext>
            </a:extLst>
          </p:cNvPr>
          <p:cNvSpPr>
            <a:spLocks noGrp="1"/>
          </p:cNvSpPr>
          <p:nvPr>
            <p:ph type="body" sz="quarter" idx="18"/>
          </p:nvPr>
        </p:nvSpPr>
        <p:spPr>
          <a:xfrm>
            <a:off x="2464817" y="2774313"/>
            <a:ext cx="495300" cy="904490"/>
          </a:xfrm>
        </p:spPr>
        <p:txBody>
          <a:bodyPr/>
          <a:lstStyle/>
          <a:p>
            <a:r>
              <a:rPr lang="en-US" dirty="0"/>
              <a:t>Feb, 2025</a:t>
            </a:r>
          </a:p>
        </p:txBody>
      </p:sp>
      <p:sp>
        <p:nvSpPr>
          <p:cNvPr id="23" name="Text Placeholder 22">
            <a:extLst>
              <a:ext uri="{FF2B5EF4-FFF2-40B4-BE49-F238E27FC236}">
                <a16:creationId xmlns:a16="http://schemas.microsoft.com/office/drawing/2014/main" id="{2659488C-2AB1-41CD-81A6-2CB1D89A0C27}"/>
              </a:ext>
            </a:extLst>
          </p:cNvPr>
          <p:cNvSpPr>
            <a:spLocks noGrp="1"/>
          </p:cNvSpPr>
          <p:nvPr>
            <p:ph type="body" sz="quarter" idx="19"/>
          </p:nvPr>
        </p:nvSpPr>
        <p:spPr>
          <a:xfrm>
            <a:off x="3254232" y="2774313"/>
            <a:ext cx="495300" cy="904490"/>
          </a:xfrm>
        </p:spPr>
        <p:txBody>
          <a:bodyPr/>
          <a:lstStyle/>
          <a:p>
            <a:r>
              <a:rPr lang="en-US" dirty="0"/>
              <a:t>Mar</a:t>
            </a:r>
          </a:p>
        </p:txBody>
      </p:sp>
      <p:sp>
        <p:nvSpPr>
          <p:cNvPr id="24" name="Text Placeholder 23">
            <a:extLst>
              <a:ext uri="{FF2B5EF4-FFF2-40B4-BE49-F238E27FC236}">
                <a16:creationId xmlns:a16="http://schemas.microsoft.com/office/drawing/2014/main" id="{A43C4ED9-1027-445A-A826-A807CFC08742}"/>
              </a:ext>
            </a:extLst>
          </p:cNvPr>
          <p:cNvSpPr>
            <a:spLocks noGrp="1"/>
          </p:cNvSpPr>
          <p:nvPr>
            <p:ph type="body" sz="quarter" idx="20"/>
          </p:nvPr>
        </p:nvSpPr>
        <p:spPr>
          <a:xfrm>
            <a:off x="4043647" y="2774313"/>
            <a:ext cx="495300" cy="904490"/>
          </a:xfrm>
        </p:spPr>
        <p:txBody>
          <a:bodyPr/>
          <a:lstStyle/>
          <a:p>
            <a:r>
              <a:rPr lang="en-US" dirty="0"/>
              <a:t>Apr</a:t>
            </a:r>
          </a:p>
        </p:txBody>
      </p:sp>
      <p:sp>
        <p:nvSpPr>
          <p:cNvPr id="25" name="Text Placeholder 24">
            <a:extLst>
              <a:ext uri="{FF2B5EF4-FFF2-40B4-BE49-F238E27FC236}">
                <a16:creationId xmlns:a16="http://schemas.microsoft.com/office/drawing/2014/main" id="{B09EB51E-092D-4C97-B81F-91EF721ED808}"/>
              </a:ext>
            </a:extLst>
          </p:cNvPr>
          <p:cNvSpPr>
            <a:spLocks noGrp="1"/>
          </p:cNvSpPr>
          <p:nvPr>
            <p:ph type="body" sz="quarter" idx="21"/>
          </p:nvPr>
        </p:nvSpPr>
        <p:spPr>
          <a:xfrm>
            <a:off x="4833062" y="2774313"/>
            <a:ext cx="495300" cy="904490"/>
          </a:xfrm>
        </p:spPr>
        <p:txBody>
          <a:bodyPr/>
          <a:lstStyle/>
          <a:p>
            <a:r>
              <a:rPr lang="en-US" dirty="0"/>
              <a:t>May, 2025</a:t>
            </a:r>
          </a:p>
        </p:txBody>
      </p:sp>
      <p:sp>
        <p:nvSpPr>
          <p:cNvPr id="26" name="Text Placeholder 25">
            <a:extLst>
              <a:ext uri="{FF2B5EF4-FFF2-40B4-BE49-F238E27FC236}">
                <a16:creationId xmlns:a16="http://schemas.microsoft.com/office/drawing/2014/main" id="{9CA707E6-1153-42ED-B68A-B36B00A4FA64}"/>
              </a:ext>
            </a:extLst>
          </p:cNvPr>
          <p:cNvSpPr>
            <a:spLocks noGrp="1"/>
          </p:cNvSpPr>
          <p:nvPr>
            <p:ph type="body" sz="quarter" idx="22"/>
          </p:nvPr>
        </p:nvSpPr>
        <p:spPr>
          <a:xfrm>
            <a:off x="5622477" y="2774313"/>
            <a:ext cx="495300" cy="904490"/>
          </a:xfrm>
        </p:spPr>
        <p:txBody>
          <a:bodyPr/>
          <a:lstStyle/>
          <a:p>
            <a:r>
              <a:rPr lang="en-US" dirty="0"/>
              <a:t>Jun, 2026</a:t>
            </a:r>
          </a:p>
        </p:txBody>
      </p:sp>
      <p:sp>
        <p:nvSpPr>
          <p:cNvPr id="27" name="Text Placeholder 26">
            <a:extLst>
              <a:ext uri="{FF2B5EF4-FFF2-40B4-BE49-F238E27FC236}">
                <a16:creationId xmlns:a16="http://schemas.microsoft.com/office/drawing/2014/main" id="{4EB230FD-A423-4C1B-A131-826E8FDF873B}"/>
              </a:ext>
            </a:extLst>
          </p:cNvPr>
          <p:cNvSpPr>
            <a:spLocks noGrp="1"/>
          </p:cNvSpPr>
          <p:nvPr>
            <p:ph type="body" sz="quarter" idx="23"/>
          </p:nvPr>
        </p:nvSpPr>
        <p:spPr>
          <a:xfrm>
            <a:off x="6411892" y="2774313"/>
            <a:ext cx="495300" cy="904490"/>
          </a:xfrm>
        </p:spPr>
        <p:txBody>
          <a:bodyPr/>
          <a:lstStyle/>
          <a:p>
            <a:r>
              <a:rPr lang="en-US" dirty="0"/>
              <a:t>Jul</a:t>
            </a:r>
          </a:p>
        </p:txBody>
      </p:sp>
      <p:sp>
        <p:nvSpPr>
          <p:cNvPr id="28" name="Text Placeholder 27">
            <a:extLst>
              <a:ext uri="{FF2B5EF4-FFF2-40B4-BE49-F238E27FC236}">
                <a16:creationId xmlns:a16="http://schemas.microsoft.com/office/drawing/2014/main" id="{1A709C7F-A89A-4221-A69B-D39EE05158CC}"/>
              </a:ext>
            </a:extLst>
          </p:cNvPr>
          <p:cNvSpPr>
            <a:spLocks noGrp="1"/>
          </p:cNvSpPr>
          <p:nvPr>
            <p:ph type="body" sz="quarter" idx="24"/>
          </p:nvPr>
        </p:nvSpPr>
        <p:spPr>
          <a:xfrm>
            <a:off x="7201307" y="2774313"/>
            <a:ext cx="495300" cy="904490"/>
          </a:xfrm>
        </p:spPr>
        <p:txBody>
          <a:bodyPr/>
          <a:lstStyle/>
          <a:p>
            <a:r>
              <a:rPr lang="en-US" dirty="0"/>
              <a:t>Aug, 2027</a:t>
            </a:r>
          </a:p>
        </p:txBody>
      </p:sp>
      <p:sp>
        <p:nvSpPr>
          <p:cNvPr id="29" name="Text Placeholder 28">
            <a:extLst>
              <a:ext uri="{FF2B5EF4-FFF2-40B4-BE49-F238E27FC236}">
                <a16:creationId xmlns:a16="http://schemas.microsoft.com/office/drawing/2014/main" id="{0D50A79D-B5A3-4958-881E-84CCD4C0424D}"/>
              </a:ext>
            </a:extLst>
          </p:cNvPr>
          <p:cNvSpPr>
            <a:spLocks noGrp="1"/>
          </p:cNvSpPr>
          <p:nvPr>
            <p:ph type="body" sz="quarter" idx="25"/>
          </p:nvPr>
        </p:nvSpPr>
        <p:spPr>
          <a:xfrm>
            <a:off x="7990722" y="2774313"/>
            <a:ext cx="495300" cy="904490"/>
          </a:xfrm>
        </p:spPr>
        <p:txBody>
          <a:bodyPr/>
          <a:lstStyle/>
          <a:p>
            <a:r>
              <a:rPr lang="en-US" dirty="0"/>
              <a:t>Sep</a:t>
            </a:r>
          </a:p>
        </p:txBody>
      </p:sp>
      <p:sp>
        <p:nvSpPr>
          <p:cNvPr id="30" name="Text Placeholder 29">
            <a:extLst>
              <a:ext uri="{FF2B5EF4-FFF2-40B4-BE49-F238E27FC236}">
                <a16:creationId xmlns:a16="http://schemas.microsoft.com/office/drawing/2014/main" id="{D1B929E5-2D2A-44DA-AF7C-A69B7C449A93}"/>
              </a:ext>
            </a:extLst>
          </p:cNvPr>
          <p:cNvSpPr>
            <a:spLocks noGrp="1"/>
          </p:cNvSpPr>
          <p:nvPr>
            <p:ph type="body" sz="quarter" idx="26"/>
          </p:nvPr>
        </p:nvSpPr>
        <p:spPr>
          <a:xfrm>
            <a:off x="8780137" y="2774313"/>
            <a:ext cx="495300" cy="904490"/>
          </a:xfrm>
        </p:spPr>
        <p:txBody>
          <a:bodyPr/>
          <a:lstStyle/>
          <a:p>
            <a:r>
              <a:rPr lang="en-US" dirty="0"/>
              <a:t>Oct, 2027</a:t>
            </a:r>
          </a:p>
        </p:txBody>
      </p:sp>
      <p:sp>
        <p:nvSpPr>
          <p:cNvPr id="31" name="Text Placeholder 30">
            <a:extLst>
              <a:ext uri="{FF2B5EF4-FFF2-40B4-BE49-F238E27FC236}">
                <a16:creationId xmlns:a16="http://schemas.microsoft.com/office/drawing/2014/main" id="{200D9E81-7ACC-48D9-B066-8DB4664FF81C}"/>
              </a:ext>
            </a:extLst>
          </p:cNvPr>
          <p:cNvSpPr>
            <a:spLocks noGrp="1"/>
          </p:cNvSpPr>
          <p:nvPr>
            <p:ph type="body" sz="quarter" idx="27"/>
          </p:nvPr>
        </p:nvSpPr>
        <p:spPr>
          <a:xfrm>
            <a:off x="9569552" y="2774313"/>
            <a:ext cx="495300" cy="904490"/>
          </a:xfrm>
        </p:spPr>
        <p:txBody>
          <a:bodyPr/>
          <a:lstStyle/>
          <a:p>
            <a:r>
              <a:rPr lang="en-US" dirty="0"/>
              <a:t>Nov</a:t>
            </a:r>
          </a:p>
        </p:txBody>
      </p:sp>
      <p:sp>
        <p:nvSpPr>
          <p:cNvPr id="32" name="Text Placeholder 31">
            <a:extLst>
              <a:ext uri="{FF2B5EF4-FFF2-40B4-BE49-F238E27FC236}">
                <a16:creationId xmlns:a16="http://schemas.microsoft.com/office/drawing/2014/main" id="{59EF5B5B-BF97-4209-AF1D-A811D2A5ABE7}"/>
              </a:ext>
            </a:extLst>
          </p:cNvPr>
          <p:cNvSpPr>
            <a:spLocks noGrp="1"/>
          </p:cNvSpPr>
          <p:nvPr>
            <p:ph type="body" sz="quarter" idx="28"/>
          </p:nvPr>
        </p:nvSpPr>
        <p:spPr>
          <a:xfrm>
            <a:off x="10358963" y="2774313"/>
            <a:ext cx="495300" cy="904490"/>
          </a:xfrm>
        </p:spPr>
        <p:txBody>
          <a:bodyPr/>
          <a:lstStyle/>
          <a:p>
            <a:r>
              <a:rPr lang="en-US" dirty="0"/>
              <a:t>Dec, 2028</a:t>
            </a:r>
          </a:p>
        </p:txBody>
      </p:sp>
      <p:sp>
        <p:nvSpPr>
          <p:cNvPr id="564" name="Text Placeholder 563">
            <a:extLst>
              <a:ext uri="{FF2B5EF4-FFF2-40B4-BE49-F238E27FC236}">
                <a16:creationId xmlns:a16="http://schemas.microsoft.com/office/drawing/2014/main" id="{F2B336D5-ADE1-457B-B99D-F7EC2A4A3116}"/>
              </a:ext>
            </a:extLst>
          </p:cNvPr>
          <p:cNvSpPr>
            <a:spLocks noGrp="1"/>
          </p:cNvSpPr>
          <p:nvPr>
            <p:ph type="body" sz="quarter" idx="46"/>
          </p:nvPr>
        </p:nvSpPr>
        <p:spPr>
          <a:xfrm>
            <a:off x="5941175" y="3563114"/>
            <a:ext cx="1440088" cy="586248"/>
          </a:xfrm>
        </p:spPr>
        <p:txBody>
          <a:bodyPr/>
          <a:lstStyle/>
          <a:p>
            <a:r>
              <a:rPr lang="en-ZA" dirty="0"/>
              <a:t>Four-Year Progress</a:t>
            </a:r>
          </a:p>
        </p:txBody>
      </p:sp>
      <p:sp>
        <p:nvSpPr>
          <p:cNvPr id="566" name="Text Placeholder 565">
            <a:extLst>
              <a:ext uri="{FF2B5EF4-FFF2-40B4-BE49-F238E27FC236}">
                <a16:creationId xmlns:a16="http://schemas.microsoft.com/office/drawing/2014/main" id="{FBD2A640-DB0A-44EA-AC04-32643D22EEFA}"/>
              </a:ext>
            </a:extLst>
          </p:cNvPr>
          <p:cNvSpPr>
            <a:spLocks noGrp="1"/>
          </p:cNvSpPr>
          <p:nvPr>
            <p:ph type="body" sz="quarter" idx="48"/>
          </p:nvPr>
        </p:nvSpPr>
        <p:spPr>
          <a:xfrm>
            <a:off x="9886573" y="3563114"/>
            <a:ext cx="1440088" cy="586248"/>
          </a:xfrm>
        </p:spPr>
        <p:txBody>
          <a:bodyPr/>
          <a:lstStyle/>
          <a:p>
            <a:r>
              <a:rPr lang="en-ZA" dirty="0"/>
              <a:t>Large Scale Integrated movement</a:t>
            </a:r>
          </a:p>
        </p:txBody>
      </p:sp>
      <p:sp>
        <p:nvSpPr>
          <p:cNvPr id="118" name="Text Placeholder 117">
            <a:extLst>
              <a:ext uri="{FF2B5EF4-FFF2-40B4-BE49-F238E27FC236}">
                <a16:creationId xmlns:a16="http://schemas.microsoft.com/office/drawing/2014/main" id="{81ABC74D-88CC-4A76-8A8D-F81C078BE9F5}"/>
              </a:ext>
            </a:extLst>
          </p:cNvPr>
          <p:cNvSpPr>
            <a:spLocks noGrp="1"/>
          </p:cNvSpPr>
          <p:nvPr>
            <p:ph type="body" sz="quarter" idx="42"/>
          </p:nvPr>
        </p:nvSpPr>
        <p:spPr>
          <a:xfrm>
            <a:off x="505322" y="4134112"/>
            <a:ext cx="1194201" cy="501726"/>
          </a:xfrm>
        </p:spPr>
        <p:txBody>
          <a:bodyPr/>
          <a:lstStyle/>
          <a:p>
            <a:r>
              <a:rPr lang="en-US" dirty="0"/>
              <a:t>2028-2030</a:t>
            </a:r>
          </a:p>
        </p:txBody>
      </p:sp>
      <p:sp>
        <p:nvSpPr>
          <p:cNvPr id="49" name="Text Placeholder 48">
            <a:extLst>
              <a:ext uri="{FF2B5EF4-FFF2-40B4-BE49-F238E27FC236}">
                <a16:creationId xmlns:a16="http://schemas.microsoft.com/office/drawing/2014/main" id="{BE507CAC-2AEA-4E98-917E-58DA9BF7F0EA}"/>
              </a:ext>
            </a:extLst>
          </p:cNvPr>
          <p:cNvSpPr>
            <a:spLocks noGrp="1"/>
          </p:cNvSpPr>
          <p:nvPr>
            <p:ph type="body" sz="quarter" idx="29"/>
          </p:nvPr>
        </p:nvSpPr>
        <p:spPr>
          <a:xfrm>
            <a:off x="1675402" y="4476140"/>
            <a:ext cx="495300" cy="904490"/>
          </a:xfrm>
        </p:spPr>
        <p:txBody>
          <a:bodyPr/>
          <a:lstStyle/>
          <a:p>
            <a:r>
              <a:rPr lang="en-US" dirty="0"/>
              <a:t>Jan</a:t>
            </a:r>
          </a:p>
        </p:txBody>
      </p:sp>
      <p:sp>
        <p:nvSpPr>
          <p:cNvPr id="50" name="Text Placeholder 49">
            <a:extLst>
              <a:ext uri="{FF2B5EF4-FFF2-40B4-BE49-F238E27FC236}">
                <a16:creationId xmlns:a16="http://schemas.microsoft.com/office/drawing/2014/main" id="{FBCFD3EC-BE47-440E-A3D2-19921F772FEA}"/>
              </a:ext>
            </a:extLst>
          </p:cNvPr>
          <p:cNvSpPr>
            <a:spLocks noGrp="1"/>
          </p:cNvSpPr>
          <p:nvPr>
            <p:ph type="body" sz="quarter" idx="30"/>
          </p:nvPr>
        </p:nvSpPr>
        <p:spPr>
          <a:xfrm>
            <a:off x="2464817" y="4476140"/>
            <a:ext cx="495300" cy="904490"/>
          </a:xfrm>
        </p:spPr>
        <p:txBody>
          <a:bodyPr/>
          <a:lstStyle/>
          <a:p>
            <a:r>
              <a:rPr lang="en-US" dirty="0"/>
              <a:t>Feb, 2028</a:t>
            </a:r>
          </a:p>
        </p:txBody>
      </p:sp>
      <p:sp>
        <p:nvSpPr>
          <p:cNvPr id="51" name="Text Placeholder 50">
            <a:extLst>
              <a:ext uri="{FF2B5EF4-FFF2-40B4-BE49-F238E27FC236}">
                <a16:creationId xmlns:a16="http://schemas.microsoft.com/office/drawing/2014/main" id="{CB05F6D6-4A56-4230-99DC-8FC74BBA428B}"/>
              </a:ext>
            </a:extLst>
          </p:cNvPr>
          <p:cNvSpPr>
            <a:spLocks noGrp="1"/>
          </p:cNvSpPr>
          <p:nvPr>
            <p:ph type="body" sz="quarter" idx="31"/>
          </p:nvPr>
        </p:nvSpPr>
        <p:spPr>
          <a:xfrm>
            <a:off x="3254232" y="4476140"/>
            <a:ext cx="495300" cy="904490"/>
          </a:xfrm>
        </p:spPr>
        <p:txBody>
          <a:bodyPr/>
          <a:lstStyle/>
          <a:p>
            <a:r>
              <a:rPr lang="en-US" dirty="0"/>
              <a:t>Mar</a:t>
            </a:r>
          </a:p>
        </p:txBody>
      </p:sp>
      <p:sp>
        <p:nvSpPr>
          <p:cNvPr id="52" name="Text Placeholder 51">
            <a:extLst>
              <a:ext uri="{FF2B5EF4-FFF2-40B4-BE49-F238E27FC236}">
                <a16:creationId xmlns:a16="http://schemas.microsoft.com/office/drawing/2014/main" id="{F3BC8B38-4447-462E-9B98-085EEB3DF771}"/>
              </a:ext>
            </a:extLst>
          </p:cNvPr>
          <p:cNvSpPr>
            <a:spLocks noGrp="1"/>
          </p:cNvSpPr>
          <p:nvPr>
            <p:ph type="body" sz="quarter" idx="32"/>
          </p:nvPr>
        </p:nvSpPr>
        <p:spPr>
          <a:xfrm>
            <a:off x="4043647" y="4476140"/>
            <a:ext cx="495300" cy="904490"/>
          </a:xfrm>
        </p:spPr>
        <p:txBody>
          <a:bodyPr/>
          <a:lstStyle/>
          <a:p>
            <a:r>
              <a:rPr lang="en-US" dirty="0"/>
              <a:t>Apr</a:t>
            </a:r>
          </a:p>
        </p:txBody>
      </p:sp>
      <p:sp>
        <p:nvSpPr>
          <p:cNvPr id="53" name="Text Placeholder 52">
            <a:extLst>
              <a:ext uri="{FF2B5EF4-FFF2-40B4-BE49-F238E27FC236}">
                <a16:creationId xmlns:a16="http://schemas.microsoft.com/office/drawing/2014/main" id="{096CE8AF-DCA7-4FDD-B792-73BFD0D0FDA6}"/>
              </a:ext>
            </a:extLst>
          </p:cNvPr>
          <p:cNvSpPr>
            <a:spLocks noGrp="1"/>
          </p:cNvSpPr>
          <p:nvPr>
            <p:ph type="body" sz="quarter" idx="33"/>
          </p:nvPr>
        </p:nvSpPr>
        <p:spPr>
          <a:xfrm>
            <a:off x="4833062" y="4476140"/>
            <a:ext cx="495300" cy="904490"/>
          </a:xfrm>
        </p:spPr>
        <p:txBody>
          <a:bodyPr/>
          <a:lstStyle/>
          <a:p>
            <a:r>
              <a:rPr lang="en-US" dirty="0"/>
              <a:t>May</a:t>
            </a:r>
          </a:p>
        </p:txBody>
      </p:sp>
      <p:sp>
        <p:nvSpPr>
          <p:cNvPr id="54" name="Text Placeholder 53">
            <a:extLst>
              <a:ext uri="{FF2B5EF4-FFF2-40B4-BE49-F238E27FC236}">
                <a16:creationId xmlns:a16="http://schemas.microsoft.com/office/drawing/2014/main" id="{5B9D4BA0-B371-40E9-AA9C-DBAB7E804FD3}"/>
              </a:ext>
            </a:extLst>
          </p:cNvPr>
          <p:cNvSpPr>
            <a:spLocks noGrp="1"/>
          </p:cNvSpPr>
          <p:nvPr>
            <p:ph type="body" sz="quarter" idx="34"/>
          </p:nvPr>
        </p:nvSpPr>
        <p:spPr>
          <a:xfrm>
            <a:off x="5622477" y="4476140"/>
            <a:ext cx="495300" cy="904490"/>
          </a:xfrm>
        </p:spPr>
        <p:txBody>
          <a:bodyPr/>
          <a:lstStyle/>
          <a:p>
            <a:r>
              <a:rPr lang="en-US" dirty="0"/>
              <a:t>Jun</a:t>
            </a:r>
          </a:p>
        </p:txBody>
      </p:sp>
      <p:sp>
        <p:nvSpPr>
          <p:cNvPr id="55" name="Text Placeholder 54">
            <a:extLst>
              <a:ext uri="{FF2B5EF4-FFF2-40B4-BE49-F238E27FC236}">
                <a16:creationId xmlns:a16="http://schemas.microsoft.com/office/drawing/2014/main" id="{EF3CD94E-5BA2-4097-A125-B94982A4FC2A}"/>
              </a:ext>
            </a:extLst>
          </p:cNvPr>
          <p:cNvSpPr>
            <a:spLocks noGrp="1"/>
          </p:cNvSpPr>
          <p:nvPr>
            <p:ph type="body" sz="quarter" idx="35"/>
          </p:nvPr>
        </p:nvSpPr>
        <p:spPr>
          <a:xfrm>
            <a:off x="6411892" y="4476140"/>
            <a:ext cx="495300" cy="904490"/>
          </a:xfrm>
        </p:spPr>
        <p:txBody>
          <a:bodyPr/>
          <a:lstStyle/>
          <a:p>
            <a:r>
              <a:rPr lang="en-US" dirty="0"/>
              <a:t>Jul, 2029</a:t>
            </a:r>
          </a:p>
        </p:txBody>
      </p:sp>
      <p:sp>
        <p:nvSpPr>
          <p:cNvPr id="56" name="Text Placeholder 55">
            <a:extLst>
              <a:ext uri="{FF2B5EF4-FFF2-40B4-BE49-F238E27FC236}">
                <a16:creationId xmlns:a16="http://schemas.microsoft.com/office/drawing/2014/main" id="{7BA76994-6E86-409E-BEFD-BAB3662210DF}"/>
              </a:ext>
            </a:extLst>
          </p:cNvPr>
          <p:cNvSpPr>
            <a:spLocks noGrp="1"/>
          </p:cNvSpPr>
          <p:nvPr>
            <p:ph type="body" sz="quarter" idx="36"/>
          </p:nvPr>
        </p:nvSpPr>
        <p:spPr>
          <a:xfrm>
            <a:off x="7201307" y="4476140"/>
            <a:ext cx="495300" cy="904490"/>
          </a:xfrm>
        </p:spPr>
        <p:txBody>
          <a:bodyPr/>
          <a:lstStyle/>
          <a:p>
            <a:r>
              <a:rPr lang="en-US" dirty="0"/>
              <a:t>Aug</a:t>
            </a:r>
          </a:p>
        </p:txBody>
      </p:sp>
      <p:sp>
        <p:nvSpPr>
          <p:cNvPr id="57" name="Text Placeholder 56">
            <a:extLst>
              <a:ext uri="{FF2B5EF4-FFF2-40B4-BE49-F238E27FC236}">
                <a16:creationId xmlns:a16="http://schemas.microsoft.com/office/drawing/2014/main" id="{89A5B9CA-0571-4E52-8820-C4D9ABE1E7AF}"/>
              </a:ext>
            </a:extLst>
          </p:cNvPr>
          <p:cNvSpPr>
            <a:spLocks noGrp="1"/>
          </p:cNvSpPr>
          <p:nvPr>
            <p:ph type="body" sz="quarter" idx="37"/>
          </p:nvPr>
        </p:nvSpPr>
        <p:spPr>
          <a:xfrm>
            <a:off x="7990722" y="4476140"/>
            <a:ext cx="495300" cy="904490"/>
          </a:xfrm>
        </p:spPr>
        <p:txBody>
          <a:bodyPr/>
          <a:lstStyle/>
          <a:p>
            <a:r>
              <a:rPr lang="en-US" dirty="0"/>
              <a:t>Sep</a:t>
            </a:r>
          </a:p>
        </p:txBody>
      </p:sp>
      <p:sp>
        <p:nvSpPr>
          <p:cNvPr id="58" name="Text Placeholder 57">
            <a:extLst>
              <a:ext uri="{FF2B5EF4-FFF2-40B4-BE49-F238E27FC236}">
                <a16:creationId xmlns:a16="http://schemas.microsoft.com/office/drawing/2014/main" id="{4FB742B5-6136-4D89-836B-2AE443DEEA69}"/>
              </a:ext>
            </a:extLst>
          </p:cNvPr>
          <p:cNvSpPr>
            <a:spLocks noGrp="1"/>
          </p:cNvSpPr>
          <p:nvPr>
            <p:ph type="body" sz="quarter" idx="38"/>
          </p:nvPr>
        </p:nvSpPr>
        <p:spPr>
          <a:xfrm>
            <a:off x="8780137" y="4476140"/>
            <a:ext cx="495300" cy="904490"/>
          </a:xfrm>
        </p:spPr>
        <p:txBody>
          <a:bodyPr/>
          <a:lstStyle/>
          <a:p>
            <a:r>
              <a:rPr lang="en-US" dirty="0"/>
              <a:t>Oct</a:t>
            </a:r>
          </a:p>
        </p:txBody>
      </p:sp>
      <p:sp>
        <p:nvSpPr>
          <p:cNvPr id="59" name="Text Placeholder 58">
            <a:extLst>
              <a:ext uri="{FF2B5EF4-FFF2-40B4-BE49-F238E27FC236}">
                <a16:creationId xmlns:a16="http://schemas.microsoft.com/office/drawing/2014/main" id="{4B130F84-F904-404E-840F-C6515BA16A22}"/>
              </a:ext>
            </a:extLst>
          </p:cNvPr>
          <p:cNvSpPr>
            <a:spLocks noGrp="1"/>
          </p:cNvSpPr>
          <p:nvPr>
            <p:ph type="body" sz="quarter" idx="39"/>
          </p:nvPr>
        </p:nvSpPr>
        <p:spPr>
          <a:xfrm>
            <a:off x="9569552" y="4476140"/>
            <a:ext cx="495300" cy="904490"/>
          </a:xfrm>
        </p:spPr>
        <p:txBody>
          <a:bodyPr/>
          <a:lstStyle/>
          <a:p>
            <a:r>
              <a:rPr lang="en-US" dirty="0"/>
              <a:t>Nov</a:t>
            </a:r>
          </a:p>
        </p:txBody>
      </p:sp>
      <p:sp>
        <p:nvSpPr>
          <p:cNvPr id="60" name="Text Placeholder 59">
            <a:extLst>
              <a:ext uri="{FF2B5EF4-FFF2-40B4-BE49-F238E27FC236}">
                <a16:creationId xmlns:a16="http://schemas.microsoft.com/office/drawing/2014/main" id="{C532FF97-9822-4F48-94D1-728CBD2E1C64}"/>
              </a:ext>
            </a:extLst>
          </p:cNvPr>
          <p:cNvSpPr>
            <a:spLocks noGrp="1"/>
          </p:cNvSpPr>
          <p:nvPr>
            <p:ph type="body" sz="quarter" idx="40"/>
          </p:nvPr>
        </p:nvSpPr>
        <p:spPr>
          <a:xfrm>
            <a:off x="10358963" y="4476140"/>
            <a:ext cx="495300" cy="904490"/>
          </a:xfrm>
        </p:spPr>
        <p:txBody>
          <a:bodyPr/>
          <a:lstStyle/>
          <a:p>
            <a:r>
              <a:rPr lang="en-US" dirty="0"/>
              <a:t>Dec, 2030</a:t>
            </a:r>
          </a:p>
        </p:txBody>
      </p:sp>
      <p:sp>
        <p:nvSpPr>
          <p:cNvPr id="150" name="Oval 149">
            <a:extLst>
              <a:ext uri="{FF2B5EF4-FFF2-40B4-BE49-F238E27FC236}">
                <a16:creationId xmlns:a16="http://schemas.microsoft.com/office/drawing/2014/main" id="{E9880F65-3481-4185-A6A4-9E704ED6DADA}"/>
              </a:ext>
              <a:ext uri="{C183D7F6-B498-43B3-948B-1728B52AA6E4}">
                <adec:decorative xmlns:adec="http://schemas.microsoft.com/office/drawing/2017/decorative" val="1"/>
              </a:ext>
            </a:extLst>
          </p:cNvPr>
          <p:cNvSpPr/>
          <p:nvPr/>
        </p:nvSpPr>
        <p:spPr>
          <a:xfrm>
            <a:off x="183596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65ED933E-07EF-4D98-BF2F-857A474AADFC}"/>
              </a:ext>
              <a:ext uri="{C183D7F6-B498-43B3-948B-1728B52AA6E4}">
                <adec:decorative xmlns:adec="http://schemas.microsoft.com/office/drawing/2017/decorative" val="1"/>
              </a:ext>
            </a:extLst>
          </p:cNvPr>
          <p:cNvSpPr/>
          <p:nvPr/>
        </p:nvSpPr>
        <p:spPr>
          <a:xfrm>
            <a:off x="2625447"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BCB9E7A7-C7A3-4817-B0F4-C1F36CEC7038}"/>
              </a:ext>
              <a:ext uri="{C183D7F6-B498-43B3-948B-1728B52AA6E4}">
                <adec:decorative xmlns:adec="http://schemas.microsoft.com/office/drawing/2017/decorative" val="1"/>
              </a:ext>
            </a:extLst>
          </p:cNvPr>
          <p:cNvSpPr/>
          <p:nvPr/>
        </p:nvSpPr>
        <p:spPr>
          <a:xfrm>
            <a:off x="341492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2E2B365D-92EC-488A-A4FF-B400D8EFE163}"/>
              </a:ext>
              <a:ext uri="{C183D7F6-B498-43B3-948B-1728B52AA6E4}">
                <adec:decorative xmlns:adec="http://schemas.microsoft.com/office/drawing/2017/decorative" val="1"/>
              </a:ext>
            </a:extLst>
          </p:cNvPr>
          <p:cNvSpPr/>
          <p:nvPr/>
        </p:nvSpPr>
        <p:spPr>
          <a:xfrm>
            <a:off x="4204409"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9AC5439A-F0E7-4D55-9C8D-2FC3D2611E09}"/>
              </a:ext>
              <a:ext uri="{C183D7F6-B498-43B3-948B-1728B52AA6E4}">
                <adec:decorative xmlns:adec="http://schemas.microsoft.com/office/drawing/2017/decorative" val="1"/>
              </a:ext>
            </a:extLst>
          </p:cNvPr>
          <p:cNvSpPr/>
          <p:nvPr/>
        </p:nvSpPr>
        <p:spPr>
          <a:xfrm>
            <a:off x="4993890"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4F4A87E7-E901-41C3-88BF-AFB18B0B9517}"/>
              </a:ext>
              <a:ext uri="{C183D7F6-B498-43B3-948B-1728B52AA6E4}">
                <adec:decorative xmlns:adec="http://schemas.microsoft.com/office/drawing/2017/decorative" val="1"/>
              </a:ext>
            </a:extLst>
          </p:cNvPr>
          <p:cNvSpPr/>
          <p:nvPr/>
        </p:nvSpPr>
        <p:spPr>
          <a:xfrm>
            <a:off x="5783371"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B5755882-09E4-465D-9926-DC1427393B17}"/>
              </a:ext>
              <a:ext uri="{C183D7F6-B498-43B3-948B-1728B52AA6E4}">
                <adec:decorative xmlns:adec="http://schemas.microsoft.com/office/drawing/2017/decorative" val="1"/>
              </a:ext>
            </a:extLst>
          </p:cNvPr>
          <p:cNvSpPr/>
          <p:nvPr/>
        </p:nvSpPr>
        <p:spPr>
          <a:xfrm>
            <a:off x="6572852"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D802889C-9F91-489E-9076-E94A595A6930}"/>
              </a:ext>
              <a:ext uri="{C183D7F6-B498-43B3-948B-1728B52AA6E4}">
                <adec:decorative xmlns:adec="http://schemas.microsoft.com/office/drawing/2017/decorative" val="1"/>
              </a:ext>
            </a:extLst>
          </p:cNvPr>
          <p:cNvSpPr/>
          <p:nvPr/>
        </p:nvSpPr>
        <p:spPr>
          <a:xfrm>
            <a:off x="7362333"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891E0934-BF07-4F35-B68E-468112E87CED}"/>
              </a:ext>
              <a:ext uri="{C183D7F6-B498-43B3-948B-1728B52AA6E4}">
                <adec:decorative xmlns:adec="http://schemas.microsoft.com/office/drawing/2017/decorative" val="1"/>
              </a:ext>
            </a:extLst>
          </p:cNvPr>
          <p:cNvSpPr/>
          <p:nvPr/>
        </p:nvSpPr>
        <p:spPr>
          <a:xfrm>
            <a:off x="8151814"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A37E9BDD-0CD7-4027-9E5F-AB474E982F11}"/>
              </a:ext>
              <a:ext uri="{C183D7F6-B498-43B3-948B-1728B52AA6E4}">
                <adec:decorative xmlns:adec="http://schemas.microsoft.com/office/drawing/2017/decorative" val="1"/>
              </a:ext>
            </a:extLst>
          </p:cNvPr>
          <p:cNvSpPr/>
          <p:nvPr/>
        </p:nvSpPr>
        <p:spPr>
          <a:xfrm>
            <a:off x="8941295"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155AFA18-43A3-42F1-9531-670829C37FC8}"/>
              </a:ext>
              <a:ext uri="{C183D7F6-B498-43B3-948B-1728B52AA6E4}">
                <adec:decorative xmlns:adec="http://schemas.microsoft.com/office/drawing/2017/decorative" val="1"/>
              </a:ext>
            </a:extLst>
          </p:cNvPr>
          <p:cNvSpPr/>
          <p:nvPr/>
        </p:nvSpPr>
        <p:spPr>
          <a:xfrm>
            <a:off x="973077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01F69ED1-3E32-4540-AE8B-D71CE1922C74}"/>
              </a:ext>
              <a:ext uri="{C183D7F6-B498-43B3-948B-1728B52AA6E4}">
                <adec:decorative xmlns:adec="http://schemas.microsoft.com/office/drawing/2017/decorative" val="1"/>
              </a:ext>
            </a:extLst>
          </p:cNvPr>
          <p:cNvSpPr/>
          <p:nvPr/>
        </p:nvSpPr>
        <p:spPr>
          <a:xfrm>
            <a:off x="10520258"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a:extLst>
              <a:ext uri="{FF2B5EF4-FFF2-40B4-BE49-F238E27FC236}">
                <a16:creationId xmlns:a16="http://schemas.microsoft.com/office/drawing/2014/main" id="{8E8944B4-18FD-498F-9CFB-221CD132D346}"/>
              </a:ext>
              <a:ext uri="{C183D7F6-B498-43B3-948B-1728B52AA6E4}">
                <adec:decorative xmlns:adec="http://schemas.microsoft.com/office/drawing/2017/decorative" val="1"/>
              </a:ext>
            </a:extLst>
          </p:cNvPr>
          <p:cNvSpPr/>
          <p:nvPr/>
        </p:nvSpPr>
        <p:spPr>
          <a:xfrm>
            <a:off x="183596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5D37E8DF-F521-4857-AD61-721C6EBF220A}"/>
              </a:ext>
              <a:ext uri="{C183D7F6-B498-43B3-948B-1728B52AA6E4}">
                <adec:decorative xmlns:adec="http://schemas.microsoft.com/office/drawing/2017/decorative" val="1"/>
              </a:ext>
            </a:extLst>
          </p:cNvPr>
          <p:cNvSpPr/>
          <p:nvPr/>
        </p:nvSpPr>
        <p:spPr>
          <a:xfrm>
            <a:off x="2625447"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a:extLst>
              <a:ext uri="{FF2B5EF4-FFF2-40B4-BE49-F238E27FC236}">
                <a16:creationId xmlns:a16="http://schemas.microsoft.com/office/drawing/2014/main" id="{0C966B63-C451-4DD8-A1CD-FA767541FA78}"/>
              </a:ext>
              <a:ext uri="{C183D7F6-B498-43B3-948B-1728B52AA6E4}">
                <adec:decorative xmlns:adec="http://schemas.microsoft.com/office/drawing/2017/decorative" val="1"/>
              </a:ext>
            </a:extLst>
          </p:cNvPr>
          <p:cNvSpPr/>
          <p:nvPr/>
        </p:nvSpPr>
        <p:spPr>
          <a:xfrm>
            <a:off x="3414928"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a:extLst>
              <a:ext uri="{FF2B5EF4-FFF2-40B4-BE49-F238E27FC236}">
                <a16:creationId xmlns:a16="http://schemas.microsoft.com/office/drawing/2014/main" id="{8D9D00B5-99AD-4A4E-B9AC-C28AA88A3659}"/>
              </a:ext>
              <a:ext uri="{C183D7F6-B498-43B3-948B-1728B52AA6E4}">
                <adec:decorative xmlns:adec="http://schemas.microsoft.com/office/drawing/2017/decorative" val="1"/>
              </a:ext>
            </a:extLst>
          </p:cNvPr>
          <p:cNvSpPr/>
          <p:nvPr/>
        </p:nvSpPr>
        <p:spPr>
          <a:xfrm>
            <a:off x="4204409"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18E07D7D-09A1-435A-92A7-39F78FAD2C70}"/>
              </a:ext>
              <a:ext uri="{C183D7F6-B498-43B3-948B-1728B52AA6E4}">
                <adec:decorative xmlns:adec="http://schemas.microsoft.com/office/drawing/2017/decorative" val="1"/>
              </a:ext>
            </a:extLst>
          </p:cNvPr>
          <p:cNvSpPr/>
          <p:nvPr/>
        </p:nvSpPr>
        <p:spPr>
          <a:xfrm>
            <a:off x="4993890"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33B351D7-5FB7-4D53-92E1-3306A16B472A}"/>
              </a:ext>
              <a:ext uri="{C183D7F6-B498-43B3-948B-1728B52AA6E4}">
                <adec:decorative xmlns:adec="http://schemas.microsoft.com/office/drawing/2017/decorative" val="1"/>
              </a:ext>
            </a:extLst>
          </p:cNvPr>
          <p:cNvSpPr/>
          <p:nvPr/>
        </p:nvSpPr>
        <p:spPr>
          <a:xfrm>
            <a:off x="5783371"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F39FFA4F-D65D-4FB6-88D7-FBE005F21F0A}"/>
              </a:ext>
              <a:ext uri="{C183D7F6-B498-43B3-948B-1728B52AA6E4}">
                <adec:decorative xmlns:adec="http://schemas.microsoft.com/office/drawing/2017/decorative" val="1"/>
              </a:ext>
            </a:extLst>
          </p:cNvPr>
          <p:cNvSpPr/>
          <p:nvPr/>
        </p:nvSpPr>
        <p:spPr>
          <a:xfrm>
            <a:off x="7362333"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D22A90C3-72CD-4A82-972D-1D330862A88D}"/>
              </a:ext>
              <a:ext uri="{C183D7F6-B498-43B3-948B-1728B52AA6E4}">
                <adec:decorative xmlns:adec="http://schemas.microsoft.com/office/drawing/2017/decorative" val="1"/>
              </a:ext>
            </a:extLst>
          </p:cNvPr>
          <p:cNvSpPr/>
          <p:nvPr/>
        </p:nvSpPr>
        <p:spPr>
          <a:xfrm>
            <a:off x="8151814"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F864FDF0-179F-42B6-AEF6-5ADE8CD6BE39}"/>
              </a:ext>
              <a:ext uri="{C183D7F6-B498-43B3-948B-1728B52AA6E4}">
                <adec:decorative xmlns:adec="http://schemas.microsoft.com/office/drawing/2017/decorative" val="1"/>
              </a:ext>
            </a:extLst>
          </p:cNvPr>
          <p:cNvSpPr/>
          <p:nvPr/>
        </p:nvSpPr>
        <p:spPr>
          <a:xfrm>
            <a:off x="8941295"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4E077E29-52F8-4D74-A61E-62322621C7B4}"/>
              </a:ext>
              <a:ext uri="{C183D7F6-B498-43B3-948B-1728B52AA6E4}">
                <adec:decorative xmlns:adec="http://schemas.microsoft.com/office/drawing/2017/decorative" val="1"/>
              </a:ext>
            </a:extLst>
          </p:cNvPr>
          <p:cNvSpPr/>
          <p:nvPr/>
        </p:nvSpPr>
        <p:spPr>
          <a:xfrm>
            <a:off x="973077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F92E00A5-49F8-41E0-8146-14DA6DFD9BBB}"/>
              </a:ext>
              <a:ext uri="{C183D7F6-B498-43B3-948B-1728B52AA6E4}">
                <adec:decorative xmlns:adec="http://schemas.microsoft.com/office/drawing/2017/decorative" val="1"/>
              </a:ext>
            </a:extLst>
          </p:cNvPr>
          <p:cNvSpPr/>
          <p:nvPr/>
        </p:nvSpPr>
        <p:spPr>
          <a:xfrm>
            <a:off x="10520258"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0F8A85D2-9F79-4560-96CE-8296F809783A}"/>
              </a:ext>
              <a:ext uri="{C183D7F6-B498-43B3-948B-1728B52AA6E4}">
                <adec:decorative xmlns:adec="http://schemas.microsoft.com/office/drawing/2017/decorative" val="1"/>
              </a:ext>
            </a:extLst>
          </p:cNvPr>
          <p:cNvSpPr/>
          <p:nvPr/>
        </p:nvSpPr>
        <p:spPr>
          <a:xfrm>
            <a:off x="6572852"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2" name="Straight Connector 641">
            <a:extLst>
              <a:ext uri="{FF2B5EF4-FFF2-40B4-BE49-F238E27FC236}">
                <a16:creationId xmlns:a16="http://schemas.microsoft.com/office/drawing/2014/main" id="{663A4986-FD42-4C5F-9B10-9E87A4DD4294}"/>
              </a:ext>
              <a:ext uri="{C183D7F6-B498-43B3-948B-1728B52AA6E4}">
                <adec:decorative xmlns:adec="http://schemas.microsoft.com/office/drawing/2017/decorative" val="1"/>
              </a:ext>
            </a:extLst>
          </p:cNvPr>
          <p:cNvCxnSpPr>
            <a:cxnSpLocks/>
          </p:cNvCxnSpPr>
          <p:nvPr/>
        </p:nvCxnSpPr>
        <p:spPr>
          <a:xfrm flipH="1">
            <a:off x="2712533"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2C3C163E-838F-4377-9BE7-B41E523B7BBF}"/>
              </a:ext>
              <a:ext uri="{C183D7F6-B498-43B3-948B-1728B52AA6E4}">
                <adec:decorative xmlns:adec="http://schemas.microsoft.com/office/drawing/2017/decorative" val="1"/>
              </a:ext>
            </a:extLst>
          </p:cNvPr>
          <p:cNvCxnSpPr>
            <a:cxnSpLocks/>
          </p:cNvCxnSpPr>
          <p:nvPr/>
        </p:nvCxnSpPr>
        <p:spPr>
          <a:xfrm flipH="1">
            <a:off x="5078740"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A189D55-DB0B-416B-A473-41F85E03ABAE}"/>
              </a:ext>
              <a:ext uri="{C183D7F6-B498-43B3-948B-1728B52AA6E4}">
                <adec:decorative xmlns:adec="http://schemas.microsoft.com/office/drawing/2017/decorative" val="1"/>
              </a:ext>
            </a:extLst>
          </p:cNvPr>
          <p:cNvCxnSpPr>
            <a:cxnSpLocks/>
          </p:cNvCxnSpPr>
          <p:nvPr/>
        </p:nvCxnSpPr>
        <p:spPr>
          <a:xfrm flipH="1">
            <a:off x="9027319"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D72CFF3F-1C1B-4A17-82F4-6E48A67A74E8}"/>
              </a:ext>
              <a:ext uri="{C183D7F6-B498-43B3-948B-1728B52AA6E4}">
                <adec:decorative xmlns:adec="http://schemas.microsoft.com/office/drawing/2017/decorative" val="1"/>
              </a:ext>
            </a:extLst>
          </p:cNvPr>
          <p:cNvCxnSpPr>
            <a:cxnSpLocks/>
          </p:cNvCxnSpPr>
          <p:nvPr/>
        </p:nvCxnSpPr>
        <p:spPr>
          <a:xfrm flipH="1">
            <a:off x="2711902"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6E88F0B-F8D3-4EB9-82F8-920DF2A0D15F}"/>
              </a:ext>
              <a:ext uri="{C183D7F6-B498-43B3-948B-1728B52AA6E4}">
                <adec:decorative xmlns:adec="http://schemas.microsoft.com/office/drawing/2017/decorative" val="1"/>
              </a:ext>
            </a:extLst>
          </p:cNvPr>
          <p:cNvCxnSpPr>
            <a:cxnSpLocks/>
          </p:cNvCxnSpPr>
          <p:nvPr/>
        </p:nvCxnSpPr>
        <p:spPr>
          <a:xfrm flipH="1">
            <a:off x="6659307"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F5F33C3-71F7-8011-BDED-108EDC4C21C0}"/>
              </a:ext>
              <a:ext uri="{C183D7F6-B498-43B3-948B-1728B52AA6E4}">
                <adec:decorative xmlns:adec="http://schemas.microsoft.com/office/drawing/2017/decorative" val="1"/>
              </a:ext>
            </a:extLst>
          </p:cNvPr>
          <p:cNvCxnSpPr>
            <a:cxnSpLocks/>
          </p:cNvCxnSpPr>
          <p:nvPr/>
        </p:nvCxnSpPr>
        <p:spPr>
          <a:xfrm>
            <a:off x="5867246" y="2411919"/>
            <a:ext cx="0" cy="27815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58">
            <a:extLst>
              <a:ext uri="{FF2B5EF4-FFF2-40B4-BE49-F238E27FC236}">
                <a16:creationId xmlns:a16="http://schemas.microsoft.com/office/drawing/2014/main" id="{8F8DEE0F-FEE6-5646-9BEF-65EC88787945}"/>
              </a:ext>
            </a:extLst>
          </p:cNvPr>
          <p:cNvSpPr txBox="1">
            <a:spLocks/>
          </p:cNvSpPr>
          <p:nvPr/>
        </p:nvSpPr>
        <p:spPr>
          <a:xfrm>
            <a:off x="5149172" y="1773779"/>
            <a:ext cx="1440088" cy="586248"/>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One-year Progress </a:t>
            </a:r>
          </a:p>
        </p:txBody>
      </p:sp>
      <p:cxnSp>
        <p:nvCxnSpPr>
          <p:cNvPr id="5" name="Straight Connector 4">
            <a:extLst>
              <a:ext uri="{FF2B5EF4-FFF2-40B4-BE49-F238E27FC236}">
                <a16:creationId xmlns:a16="http://schemas.microsoft.com/office/drawing/2014/main" id="{1D358146-3499-6DFC-2FD0-D750FB6160B3}"/>
              </a:ext>
              <a:ext uri="{C183D7F6-B498-43B3-948B-1728B52AA6E4}">
                <adec:decorative xmlns:adec="http://schemas.microsoft.com/office/drawing/2017/decorative" val="1"/>
              </a:ext>
            </a:extLst>
          </p:cNvPr>
          <p:cNvCxnSpPr>
            <a:cxnSpLocks/>
          </p:cNvCxnSpPr>
          <p:nvPr/>
        </p:nvCxnSpPr>
        <p:spPr>
          <a:xfrm>
            <a:off x="7440942" y="2405295"/>
            <a:ext cx="0" cy="27815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 Placeholder 358">
            <a:extLst>
              <a:ext uri="{FF2B5EF4-FFF2-40B4-BE49-F238E27FC236}">
                <a16:creationId xmlns:a16="http://schemas.microsoft.com/office/drawing/2014/main" id="{F1EB4710-70D7-8023-7137-B3656DC8D8DC}"/>
              </a:ext>
            </a:extLst>
          </p:cNvPr>
          <p:cNvSpPr txBox="1">
            <a:spLocks/>
          </p:cNvSpPr>
          <p:nvPr/>
        </p:nvSpPr>
        <p:spPr>
          <a:xfrm>
            <a:off x="6742743" y="1767155"/>
            <a:ext cx="1440088" cy="586248"/>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Premium Subscription – Beta Launch</a:t>
            </a:r>
          </a:p>
        </p:txBody>
      </p:sp>
      <p:cxnSp>
        <p:nvCxnSpPr>
          <p:cNvPr id="7" name="Straight Connector 6">
            <a:extLst>
              <a:ext uri="{FF2B5EF4-FFF2-40B4-BE49-F238E27FC236}">
                <a16:creationId xmlns:a16="http://schemas.microsoft.com/office/drawing/2014/main" id="{AA7FFEC7-3298-4465-89A6-A3E026ECB415}"/>
              </a:ext>
              <a:ext uri="{C183D7F6-B498-43B3-948B-1728B52AA6E4}">
                <adec:decorative xmlns:adec="http://schemas.microsoft.com/office/drawing/2017/decorative" val="1"/>
              </a:ext>
            </a:extLst>
          </p:cNvPr>
          <p:cNvCxnSpPr>
            <a:cxnSpLocks/>
          </p:cNvCxnSpPr>
          <p:nvPr/>
        </p:nvCxnSpPr>
        <p:spPr>
          <a:xfrm flipH="1">
            <a:off x="10591075" y="2395356"/>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ext Placeholder 359">
            <a:extLst>
              <a:ext uri="{FF2B5EF4-FFF2-40B4-BE49-F238E27FC236}">
                <a16:creationId xmlns:a16="http://schemas.microsoft.com/office/drawing/2014/main" id="{F4B54227-412E-4C7E-F860-CC7596D6DEC4}"/>
              </a:ext>
            </a:extLst>
          </p:cNvPr>
          <p:cNvSpPr txBox="1">
            <a:spLocks/>
          </p:cNvSpPr>
          <p:nvPr/>
        </p:nvSpPr>
        <p:spPr>
          <a:xfrm>
            <a:off x="9891377" y="1793656"/>
            <a:ext cx="1440088" cy="586248"/>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Growth Check and adjustment.</a:t>
            </a:r>
          </a:p>
        </p:txBody>
      </p:sp>
      <p:sp>
        <p:nvSpPr>
          <p:cNvPr id="11" name="Text Placeholder 563">
            <a:extLst>
              <a:ext uri="{FF2B5EF4-FFF2-40B4-BE49-F238E27FC236}">
                <a16:creationId xmlns:a16="http://schemas.microsoft.com/office/drawing/2014/main" id="{47BE937F-304A-FC21-A14B-CDCC7CD17067}"/>
              </a:ext>
            </a:extLst>
          </p:cNvPr>
          <p:cNvSpPr txBox="1">
            <a:spLocks/>
          </p:cNvSpPr>
          <p:nvPr/>
        </p:nvSpPr>
        <p:spPr>
          <a:xfrm>
            <a:off x="2061794" y="3525628"/>
            <a:ext cx="1440088" cy="586248"/>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International Launch </a:t>
            </a:r>
          </a:p>
        </p:txBody>
      </p:sp>
    </p:spTree>
    <p:extLst>
      <p:ext uri="{BB962C8B-B14F-4D97-AF65-F5344CB8AC3E}">
        <p14:creationId xmlns:p14="http://schemas.microsoft.com/office/powerpoint/2010/main" val="1312573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a:t>Funding</a:t>
            </a:r>
          </a:p>
        </p:txBody>
      </p:sp>
      <p:sp>
        <p:nvSpPr>
          <p:cNvPr id="121" name="Text Placeholder 120">
            <a:extLst>
              <a:ext uri="{FF2B5EF4-FFF2-40B4-BE49-F238E27FC236}">
                <a16:creationId xmlns:a16="http://schemas.microsoft.com/office/drawing/2014/main" id="{3EC3454A-0EA5-4C3A-B450-DDFF5E5870F2}"/>
              </a:ext>
            </a:extLst>
          </p:cNvPr>
          <p:cNvSpPr>
            <a:spLocks noGrp="1"/>
          </p:cNvSpPr>
          <p:nvPr>
            <p:ph type="body" sz="quarter" idx="21"/>
          </p:nvPr>
        </p:nvSpPr>
        <p:spPr>
          <a:xfrm>
            <a:off x="930273" y="2216292"/>
            <a:ext cx="1611892" cy="1151632"/>
          </a:xfrm>
        </p:spPr>
        <p:txBody>
          <a:bodyPr/>
          <a:lstStyle/>
          <a:p>
            <a:r>
              <a:rPr lang="en-US" dirty="0"/>
              <a:t>12K</a:t>
            </a:r>
          </a:p>
        </p:txBody>
      </p:sp>
      <p:sp>
        <p:nvSpPr>
          <p:cNvPr id="122" name="Text Placeholder 121">
            <a:extLst>
              <a:ext uri="{FF2B5EF4-FFF2-40B4-BE49-F238E27FC236}">
                <a16:creationId xmlns:a16="http://schemas.microsoft.com/office/drawing/2014/main" id="{9B62333D-A92E-480A-B410-E38591B9F824}"/>
              </a:ext>
            </a:extLst>
          </p:cNvPr>
          <p:cNvSpPr>
            <a:spLocks noGrp="1"/>
          </p:cNvSpPr>
          <p:nvPr>
            <p:ph type="body" sz="quarter" idx="22"/>
          </p:nvPr>
        </p:nvSpPr>
        <p:spPr>
          <a:xfrm>
            <a:off x="3613801" y="2216293"/>
            <a:ext cx="1611892" cy="1151632"/>
          </a:xfrm>
        </p:spPr>
        <p:txBody>
          <a:bodyPr/>
          <a:lstStyle/>
          <a:p>
            <a:r>
              <a:rPr lang="en-US" dirty="0"/>
              <a:t>14K</a:t>
            </a:r>
          </a:p>
        </p:txBody>
      </p:sp>
      <p:sp>
        <p:nvSpPr>
          <p:cNvPr id="123" name="Text Placeholder 122">
            <a:extLst>
              <a:ext uri="{FF2B5EF4-FFF2-40B4-BE49-F238E27FC236}">
                <a16:creationId xmlns:a16="http://schemas.microsoft.com/office/drawing/2014/main" id="{FB3CE12F-738B-455E-9355-23BD96C57029}"/>
              </a:ext>
            </a:extLst>
          </p:cNvPr>
          <p:cNvSpPr>
            <a:spLocks noGrp="1"/>
          </p:cNvSpPr>
          <p:nvPr>
            <p:ph type="body" sz="quarter" idx="23"/>
          </p:nvPr>
        </p:nvSpPr>
        <p:spPr>
          <a:xfrm>
            <a:off x="6297329" y="2216293"/>
            <a:ext cx="1611892" cy="1151632"/>
          </a:xfrm>
        </p:spPr>
        <p:txBody>
          <a:bodyPr/>
          <a:lstStyle/>
          <a:p>
            <a:r>
              <a:rPr lang="en-US" dirty="0"/>
              <a:t>32K</a:t>
            </a:r>
          </a:p>
        </p:txBody>
      </p:sp>
      <p:sp>
        <p:nvSpPr>
          <p:cNvPr id="124" name="Text Placeholder 123">
            <a:extLst>
              <a:ext uri="{FF2B5EF4-FFF2-40B4-BE49-F238E27FC236}">
                <a16:creationId xmlns:a16="http://schemas.microsoft.com/office/drawing/2014/main" id="{88FF8AD0-5502-494F-B9DF-E65EEB0F074D}"/>
              </a:ext>
            </a:extLst>
          </p:cNvPr>
          <p:cNvSpPr>
            <a:spLocks noGrp="1"/>
          </p:cNvSpPr>
          <p:nvPr>
            <p:ph type="body" sz="quarter" idx="24"/>
          </p:nvPr>
        </p:nvSpPr>
        <p:spPr>
          <a:xfrm>
            <a:off x="8980856" y="2216293"/>
            <a:ext cx="1611892" cy="1151632"/>
          </a:xfrm>
        </p:spPr>
        <p:txBody>
          <a:bodyPr/>
          <a:lstStyle/>
          <a:p>
            <a:r>
              <a:rPr lang="en-US" dirty="0"/>
              <a:t>42K</a:t>
            </a:r>
          </a:p>
        </p:txBody>
      </p:sp>
      <p:sp>
        <p:nvSpPr>
          <p:cNvPr id="17" name="Text Placeholder 16">
            <a:extLst>
              <a:ext uri="{FF2B5EF4-FFF2-40B4-BE49-F238E27FC236}">
                <a16:creationId xmlns:a16="http://schemas.microsoft.com/office/drawing/2014/main" id="{485F1817-57FD-4E22-B791-FB703191695E}"/>
              </a:ext>
            </a:extLst>
          </p:cNvPr>
          <p:cNvSpPr>
            <a:spLocks noGrp="1"/>
          </p:cNvSpPr>
          <p:nvPr>
            <p:ph type="body" sz="quarter" idx="12"/>
          </p:nvPr>
        </p:nvSpPr>
        <p:spPr>
          <a:xfrm>
            <a:off x="545026" y="3927568"/>
            <a:ext cx="2382386" cy="613702"/>
          </a:xfrm>
        </p:spPr>
        <p:txBody>
          <a:bodyPr/>
          <a:lstStyle/>
          <a:p>
            <a:r>
              <a:rPr lang="en-US" dirty="0"/>
              <a:t>University </a:t>
            </a:r>
          </a:p>
        </p:txBody>
      </p:sp>
      <p:sp>
        <p:nvSpPr>
          <p:cNvPr id="57" name="Text Placeholder 56">
            <a:extLst>
              <a:ext uri="{FF2B5EF4-FFF2-40B4-BE49-F238E27FC236}">
                <a16:creationId xmlns:a16="http://schemas.microsoft.com/office/drawing/2014/main" id="{7A15FA0D-1700-430B-B189-08D820F8FDA8}"/>
              </a:ext>
            </a:extLst>
          </p:cNvPr>
          <p:cNvSpPr>
            <a:spLocks noGrp="1"/>
          </p:cNvSpPr>
          <p:nvPr>
            <p:ph type="body" sz="quarter" idx="13"/>
          </p:nvPr>
        </p:nvSpPr>
        <p:spPr>
          <a:xfrm>
            <a:off x="545026" y="4519311"/>
            <a:ext cx="2382386" cy="857935"/>
          </a:xfrm>
        </p:spPr>
        <p:txBody>
          <a:bodyPr/>
          <a:lstStyle/>
          <a:p>
            <a:r>
              <a:rPr lang="en-US" b="0" i="1" dirty="0">
                <a:solidFill>
                  <a:srgbClr val="F8FAFF"/>
                </a:solidFill>
                <a:effectLst/>
                <a:latin typeface="Inter"/>
              </a:rPr>
              <a:t>Covers 6 months of server costs.</a:t>
            </a:r>
            <a:endParaRPr lang="en-ZA" dirty="0"/>
          </a:p>
        </p:txBody>
      </p:sp>
      <p:sp>
        <p:nvSpPr>
          <p:cNvPr id="19" name="Text Placeholder 18">
            <a:extLst>
              <a:ext uri="{FF2B5EF4-FFF2-40B4-BE49-F238E27FC236}">
                <a16:creationId xmlns:a16="http://schemas.microsoft.com/office/drawing/2014/main" id="{116241FF-379D-4C5E-A5A9-5ACCE975E40A}"/>
              </a:ext>
            </a:extLst>
          </p:cNvPr>
          <p:cNvSpPr>
            <a:spLocks noGrp="1"/>
          </p:cNvSpPr>
          <p:nvPr>
            <p:ph type="body" sz="quarter" idx="15"/>
          </p:nvPr>
        </p:nvSpPr>
        <p:spPr>
          <a:xfrm>
            <a:off x="3228554" y="3927568"/>
            <a:ext cx="2382386" cy="613702"/>
          </a:xfrm>
        </p:spPr>
        <p:txBody>
          <a:bodyPr/>
          <a:lstStyle/>
          <a:p>
            <a:r>
              <a:rPr lang="en-US" dirty="0"/>
              <a:t>Angel Investments</a:t>
            </a:r>
          </a:p>
        </p:txBody>
      </p:sp>
      <p:sp>
        <p:nvSpPr>
          <p:cNvPr id="58" name="Text Placeholder 57">
            <a:extLst>
              <a:ext uri="{FF2B5EF4-FFF2-40B4-BE49-F238E27FC236}">
                <a16:creationId xmlns:a16="http://schemas.microsoft.com/office/drawing/2014/main" id="{3631C29B-F1C1-494F-AC0D-218DEF3535CD}"/>
              </a:ext>
            </a:extLst>
          </p:cNvPr>
          <p:cNvSpPr>
            <a:spLocks noGrp="1"/>
          </p:cNvSpPr>
          <p:nvPr>
            <p:ph type="body" sz="quarter" idx="16"/>
          </p:nvPr>
        </p:nvSpPr>
        <p:spPr>
          <a:xfrm>
            <a:off x="3228554" y="4519311"/>
            <a:ext cx="2382386" cy="857935"/>
          </a:xfrm>
        </p:spPr>
        <p:txBody>
          <a:bodyPr/>
          <a:lstStyle/>
          <a:p>
            <a:r>
              <a:rPr lang="en-IN" b="0" i="1" dirty="0">
                <a:solidFill>
                  <a:srgbClr val="F8FAFF"/>
                </a:solidFill>
                <a:effectLst/>
                <a:latin typeface="Inter"/>
              </a:rPr>
              <a:t>Supports initial platform development, including premium version. </a:t>
            </a:r>
            <a:endParaRPr lang="en-ZA" dirty="0"/>
          </a:p>
        </p:txBody>
      </p:sp>
      <p:sp>
        <p:nvSpPr>
          <p:cNvPr id="21" name="Text Placeholder 20">
            <a:extLst>
              <a:ext uri="{FF2B5EF4-FFF2-40B4-BE49-F238E27FC236}">
                <a16:creationId xmlns:a16="http://schemas.microsoft.com/office/drawing/2014/main" id="{80403D31-4B7A-4D06-B2C8-5671B2040902}"/>
              </a:ext>
            </a:extLst>
          </p:cNvPr>
          <p:cNvSpPr>
            <a:spLocks noGrp="1"/>
          </p:cNvSpPr>
          <p:nvPr>
            <p:ph type="body" sz="quarter" idx="17"/>
          </p:nvPr>
        </p:nvSpPr>
        <p:spPr>
          <a:xfrm>
            <a:off x="5912082" y="3927568"/>
            <a:ext cx="2382386" cy="613702"/>
          </a:xfrm>
        </p:spPr>
        <p:txBody>
          <a:bodyPr/>
          <a:lstStyle/>
          <a:p>
            <a:r>
              <a:rPr lang="en-US" dirty="0"/>
              <a:t>Angel Investors</a:t>
            </a:r>
          </a:p>
        </p:txBody>
      </p:sp>
      <p:sp>
        <p:nvSpPr>
          <p:cNvPr id="59" name="Text Placeholder 58">
            <a:extLst>
              <a:ext uri="{FF2B5EF4-FFF2-40B4-BE49-F238E27FC236}">
                <a16:creationId xmlns:a16="http://schemas.microsoft.com/office/drawing/2014/main" id="{FD4CD6F4-17BE-49EF-BE2E-F9D3790441B6}"/>
              </a:ext>
            </a:extLst>
          </p:cNvPr>
          <p:cNvSpPr>
            <a:spLocks noGrp="1"/>
          </p:cNvSpPr>
          <p:nvPr>
            <p:ph type="body" sz="quarter" idx="18"/>
          </p:nvPr>
        </p:nvSpPr>
        <p:spPr>
          <a:xfrm>
            <a:off x="5912082" y="4519311"/>
            <a:ext cx="2382386" cy="857935"/>
          </a:xfrm>
        </p:spPr>
        <p:txBody>
          <a:bodyPr/>
          <a:lstStyle/>
          <a:p>
            <a:r>
              <a:rPr lang="en-US" i="1" dirty="0"/>
              <a:t>Later stage investments, for international scaling </a:t>
            </a:r>
          </a:p>
        </p:txBody>
      </p:sp>
      <p:sp>
        <p:nvSpPr>
          <p:cNvPr id="23" name="Text Placeholder 22">
            <a:extLst>
              <a:ext uri="{FF2B5EF4-FFF2-40B4-BE49-F238E27FC236}">
                <a16:creationId xmlns:a16="http://schemas.microsoft.com/office/drawing/2014/main" id="{E1846A24-F89C-4782-A3CB-3C8B710BC77B}"/>
              </a:ext>
            </a:extLst>
          </p:cNvPr>
          <p:cNvSpPr>
            <a:spLocks noGrp="1"/>
          </p:cNvSpPr>
          <p:nvPr>
            <p:ph type="body" sz="quarter" idx="19"/>
          </p:nvPr>
        </p:nvSpPr>
        <p:spPr>
          <a:xfrm>
            <a:off x="8595609" y="3927568"/>
            <a:ext cx="2382386" cy="613702"/>
          </a:xfrm>
        </p:spPr>
        <p:txBody>
          <a:bodyPr/>
          <a:lstStyle/>
          <a:p>
            <a:r>
              <a:rPr lang="en-US" dirty="0"/>
              <a:t>Second Phase Investment </a:t>
            </a:r>
          </a:p>
        </p:txBody>
      </p:sp>
      <p:sp>
        <p:nvSpPr>
          <p:cNvPr id="60" name="Text Placeholder 59">
            <a:extLst>
              <a:ext uri="{FF2B5EF4-FFF2-40B4-BE49-F238E27FC236}">
                <a16:creationId xmlns:a16="http://schemas.microsoft.com/office/drawing/2014/main" id="{B0B21CE3-707A-4A45-B46E-7E000F5052C2}"/>
              </a:ext>
            </a:extLst>
          </p:cNvPr>
          <p:cNvSpPr>
            <a:spLocks noGrp="1"/>
          </p:cNvSpPr>
          <p:nvPr>
            <p:ph type="body" sz="quarter" idx="20"/>
          </p:nvPr>
        </p:nvSpPr>
        <p:spPr>
          <a:xfrm>
            <a:off x="8595609" y="4519311"/>
            <a:ext cx="2382386" cy="857935"/>
          </a:xfrm>
        </p:spPr>
        <p:txBody>
          <a:bodyPr/>
          <a:lstStyle/>
          <a:p>
            <a:r>
              <a:rPr lang="en-ZA" i="1" dirty="0"/>
              <a:t>Post-2028 Investments for continental expansion.</a:t>
            </a:r>
          </a:p>
        </p:txBody>
      </p:sp>
      <p:grpSp>
        <p:nvGrpSpPr>
          <p:cNvPr id="18" name="Graphic 17">
            <a:extLst>
              <a:ext uri="{FF2B5EF4-FFF2-40B4-BE49-F238E27FC236}">
                <a16:creationId xmlns:a16="http://schemas.microsoft.com/office/drawing/2014/main" id="{6AB4C7D7-85FD-45DC-B118-5116A234F3BC}"/>
              </a:ext>
              <a:ext uri="{C183D7F6-B498-43B3-948B-1728B52AA6E4}">
                <adec:decorative xmlns:adec="http://schemas.microsoft.com/office/drawing/2017/decorative" val="1"/>
              </a:ext>
            </a:extLst>
          </p:cNvPr>
          <p:cNvGrpSpPr/>
          <p:nvPr/>
        </p:nvGrpSpPr>
        <p:grpSpPr>
          <a:xfrm>
            <a:off x="824932" y="1880822"/>
            <a:ext cx="1822574" cy="1822573"/>
            <a:chOff x="545026" y="3295434"/>
            <a:chExt cx="2382386" cy="2382385"/>
          </a:xfrm>
        </p:grpSpPr>
        <p:sp>
          <p:nvSpPr>
            <p:cNvPr id="20" name="Graphic 17">
              <a:extLst>
                <a:ext uri="{FF2B5EF4-FFF2-40B4-BE49-F238E27FC236}">
                  <a16:creationId xmlns:a16="http://schemas.microsoft.com/office/drawing/2014/main" id="{42D5DCDC-AC8E-47BA-9E78-438F00FF3204}"/>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2" name="Graphic 17">
              <a:extLst>
                <a:ext uri="{FF2B5EF4-FFF2-40B4-BE49-F238E27FC236}">
                  <a16:creationId xmlns:a16="http://schemas.microsoft.com/office/drawing/2014/main" id="{11347CE7-3994-4114-A0FF-31E477D1388D}"/>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accent5"/>
            </a:solidFill>
            <a:ln w="3014" cap="flat">
              <a:noFill/>
              <a:prstDash val="solid"/>
              <a:miter/>
            </a:ln>
          </p:spPr>
          <p:txBody>
            <a:bodyPr rtlCol="0" anchor="ctr"/>
            <a:lstStyle/>
            <a:p>
              <a:endParaRPr lang="en-US" dirty="0"/>
            </a:p>
          </p:txBody>
        </p:sp>
      </p:grpSp>
      <p:grpSp>
        <p:nvGrpSpPr>
          <p:cNvPr id="24" name="Graphic 19">
            <a:extLst>
              <a:ext uri="{FF2B5EF4-FFF2-40B4-BE49-F238E27FC236}">
                <a16:creationId xmlns:a16="http://schemas.microsoft.com/office/drawing/2014/main" id="{C3274E2D-7322-450D-B329-E7F0484211FE}"/>
              </a:ext>
              <a:ext uri="{C183D7F6-B498-43B3-948B-1728B52AA6E4}">
                <adec:decorative xmlns:adec="http://schemas.microsoft.com/office/drawing/2017/decorative" val="1"/>
              </a:ext>
            </a:extLst>
          </p:cNvPr>
          <p:cNvGrpSpPr/>
          <p:nvPr/>
        </p:nvGrpSpPr>
        <p:grpSpPr>
          <a:xfrm>
            <a:off x="3508460" y="1880822"/>
            <a:ext cx="1822574" cy="1822574"/>
            <a:chOff x="3228554" y="3295434"/>
            <a:chExt cx="2382386" cy="2382386"/>
          </a:xfrm>
        </p:grpSpPr>
        <p:sp>
          <p:nvSpPr>
            <p:cNvPr id="25" name="Graphic 19">
              <a:extLst>
                <a:ext uri="{FF2B5EF4-FFF2-40B4-BE49-F238E27FC236}">
                  <a16:creationId xmlns:a16="http://schemas.microsoft.com/office/drawing/2014/main" id="{22BB1AEA-648A-428A-A5AB-7ABD13965AB1}"/>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6" name="Graphic 19">
              <a:extLst>
                <a:ext uri="{FF2B5EF4-FFF2-40B4-BE49-F238E27FC236}">
                  <a16:creationId xmlns:a16="http://schemas.microsoft.com/office/drawing/2014/main" id="{4FD12B93-6BE9-4848-9232-C173B66BEFCA}"/>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accent6">
                <a:lumMod val="75000"/>
              </a:schemeClr>
            </a:solidFill>
            <a:ln w="3014" cap="flat">
              <a:noFill/>
              <a:prstDash val="solid"/>
              <a:miter/>
            </a:ln>
          </p:spPr>
          <p:txBody>
            <a:bodyPr rtlCol="0" anchor="ctr"/>
            <a:lstStyle/>
            <a:p>
              <a:endParaRPr lang="en-US" dirty="0"/>
            </a:p>
          </p:txBody>
        </p:sp>
      </p:grpSp>
      <p:grpSp>
        <p:nvGrpSpPr>
          <p:cNvPr id="27" name="Graphic 21">
            <a:extLst>
              <a:ext uri="{FF2B5EF4-FFF2-40B4-BE49-F238E27FC236}">
                <a16:creationId xmlns:a16="http://schemas.microsoft.com/office/drawing/2014/main" id="{48515CB0-1F54-4246-9205-AC1FA008E689}"/>
              </a:ext>
              <a:ext uri="{C183D7F6-B498-43B3-948B-1728B52AA6E4}">
                <adec:decorative xmlns:adec="http://schemas.microsoft.com/office/drawing/2017/decorative" val="1"/>
              </a:ext>
            </a:extLst>
          </p:cNvPr>
          <p:cNvGrpSpPr/>
          <p:nvPr/>
        </p:nvGrpSpPr>
        <p:grpSpPr>
          <a:xfrm>
            <a:off x="6191999" y="1880822"/>
            <a:ext cx="1822552" cy="1822574"/>
            <a:chOff x="5912082" y="3295434"/>
            <a:chExt cx="2382356" cy="2382386"/>
          </a:xfrm>
        </p:grpSpPr>
        <p:sp>
          <p:nvSpPr>
            <p:cNvPr id="28" name="Graphic 21">
              <a:extLst>
                <a:ext uri="{FF2B5EF4-FFF2-40B4-BE49-F238E27FC236}">
                  <a16:creationId xmlns:a16="http://schemas.microsoft.com/office/drawing/2014/main" id="{4488B693-6D14-4B14-8371-AA6BBFDCB674}"/>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9" name="Graphic 21">
              <a:extLst>
                <a:ext uri="{FF2B5EF4-FFF2-40B4-BE49-F238E27FC236}">
                  <a16:creationId xmlns:a16="http://schemas.microsoft.com/office/drawing/2014/main" id="{88DB45DA-52F1-4715-B577-62F3689BDCA8}"/>
                </a:ext>
              </a:extLst>
            </p:cNvPr>
            <p:cNvSpPr/>
            <p:nvPr/>
          </p:nvSpPr>
          <p:spPr>
            <a:xfrm>
              <a:off x="7307720" y="4367886"/>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accent1">
                <a:lumMod val="50000"/>
                <a:lumOff val="50000"/>
              </a:schemeClr>
            </a:solidFill>
            <a:ln w="3014" cap="flat">
              <a:noFill/>
              <a:prstDash val="solid"/>
              <a:miter/>
            </a:ln>
          </p:spPr>
          <p:txBody>
            <a:bodyPr rtlCol="0" anchor="ctr"/>
            <a:lstStyle/>
            <a:p>
              <a:endParaRPr lang="en-US" dirty="0"/>
            </a:p>
          </p:txBody>
        </p:sp>
      </p:grpSp>
      <p:grpSp>
        <p:nvGrpSpPr>
          <p:cNvPr id="30" name="Graphic 23">
            <a:extLst>
              <a:ext uri="{FF2B5EF4-FFF2-40B4-BE49-F238E27FC236}">
                <a16:creationId xmlns:a16="http://schemas.microsoft.com/office/drawing/2014/main" id="{C40853A7-FCBE-4866-B403-3823B9EA9D37}"/>
              </a:ext>
              <a:ext uri="{C183D7F6-B498-43B3-948B-1728B52AA6E4}">
                <adec:decorative xmlns:adec="http://schemas.microsoft.com/office/drawing/2017/decorative" val="1"/>
              </a:ext>
            </a:extLst>
          </p:cNvPr>
          <p:cNvGrpSpPr/>
          <p:nvPr/>
        </p:nvGrpSpPr>
        <p:grpSpPr>
          <a:xfrm>
            <a:off x="8875538" y="1880822"/>
            <a:ext cx="1822529" cy="1822574"/>
            <a:chOff x="8595609" y="3295434"/>
            <a:chExt cx="2382326" cy="2382386"/>
          </a:xfrm>
        </p:grpSpPr>
        <p:sp>
          <p:nvSpPr>
            <p:cNvPr id="31" name="Graphic 23">
              <a:extLst>
                <a:ext uri="{FF2B5EF4-FFF2-40B4-BE49-F238E27FC236}">
                  <a16:creationId xmlns:a16="http://schemas.microsoft.com/office/drawing/2014/main" id="{55F11AC1-6BB9-4D2B-9BF0-3D1551F78095}"/>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32" name="Graphic 23">
              <a:extLst>
                <a:ext uri="{FF2B5EF4-FFF2-40B4-BE49-F238E27FC236}">
                  <a16:creationId xmlns:a16="http://schemas.microsoft.com/office/drawing/2014/main" id="{70EACCA0-807F-4040-BB88-BF740957326E}"/>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accent3"/>
            </a:solidFill>
            <a:ln w="3014"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1683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 Placeholder 79">
            <a:extLst>
              <a:ext uri="{FF2B5EF4-FFF2-40B4-BE49-F238E27FC236}">
                <a16:creationId xmlns:a16="http://schemas.microsoft.com/office/drawing/2014/main" id="{F60D8165-C962-496B-BA18-BAE6A08C60DD}"/>
              </a:ext>
            </a:extLst>
          </p:cNvPr>
          <p:cNvSpPr>
            <a:spLocks noGrp="1"/>
          </p:cNvSpPr>
          <p:nvPr>
            <p:ph type="body" sz="quarter" idx="19"/>
          </p:nvPr>
        </p:nvSpPr>
        <p:spPr>
          <a:xfrm>
            <a:off x="5818223" y="1334574"/>
            <a:ext cx="2085792" cy="274650"/>
          </a:xfrm>
        </p:spPr>
        <p:txBody>
          <a:bodyPr/>
          <a:lstStyle/>
          <a:p>
            <a:r>
              <a:rPr lang="en-US" dirty="0"/>
              <a:t>Prashanth </a:t>
            </a:r>
            <a:r>
              <a:rPr lang="en-US" dirty="0" err="1"/>
              <a:t>nair</a:t>
            </a:r>
            <a:r>
              <a:rPr lang="en-US" dirty="0"/>
              <a:t>​​</a:t>
            </a:r>
          </a:p>
        </p:txBody>
      </p:sp>
      <p:sp>
        <p:nvSpPr>
          <p:cNvPr id="89" name="Text Placeholder 88">
            <a:extLst>
              <a:ext uri="{FF2B5EF4-FFF2-40B4-BE49-F238E27FC236}">
                <a16:creationId xmlns:a16="http://schemas.microsoft.com/office/drawing/2014/main" id="{9FC8C05B-946D-4915-A1D1-59E3957C1F2E}"/>
              </a:ext>
            </a:extLst>
          </p:cNvPr>
          <p:cNvSpPr>
            <a:spLocks noGrp="1"/>
          </p:cNvSpPr>
          <p:nvPr>
            <p:ph type="body" sz="quarter" idx="20"/>
          </p:nvPr>
        </p:nvSpPr>
        <p:spPr>
          <a:xfrm>
            <a:off x="5918361" y="1560542"/>
            <a:ext cx="1885516" cy="365125"/>
          </a:xfrm>
        </p:spPr>
        <p:txBody>
          <a:bodyPr/>
          <a:lstStyle/>
          <a:p>
            <a:r>
              <a:rPr lang="en-US" dirty="0"/>
              <a:t>5669869, MSc Finance</a:t>
            </a:r>
          </a:p>
        </p:txBody>
      </p:sp>
    </p:spTree>
    <p:extLst>
      <p:ext uri="{BB962C8B-B14F-4D97-AF65-F5344CB8AC3E}">
        <p14:creationId xmlns:p14="http://schemas.microsoft.com/office/powerpoint/2010/main" val="2069803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Conclusion</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Blockchain transforms traditional systems by addressing fraud, inefficiency, and high costs through transparency, speed, and cost efficiency. From supply chains to carbon trading and academic credentialing, blockchain’s potential is limitless. </a:t>
            </a:r>
            <a:r>
              <a:rPr lang="en-US" dirty="0" err="1"/>
              <a:t>EduTrust</a:t>
            </a:r>
            <a:r>
              <a:rPr lang="en-US" dirty="0"/>
              <a:t> Scale exemplifies innovation, paving the way for a secure, efficient, and inclusive future.</a:t>
            </a:r>
          </a:p>
        </p:txBody>
      </p:sp>
    </p:spTree>
    <p:extLst>
      <p:ext uri="{BB962C8B-B14F-4D97-AF65-F5344CB8AC3E}">
        <p14:creationId xmlns:p14="http://schemas.microsoft.com/office/powerpoint/2010/main" val="2946034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Tree>
    <p:extLst>
      <p:ext uri="{BB962C8B-B14F-4D97-AF65-F5344CB8AC3E}">
        <p14:creationId xmlns:p14="http://schemas.microsoft.com/office/powerpoint/2010/main" val="2806944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46337-0F95-F1E4-2147-B2E52A769127}"/>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1C6F302A-ED4D-EA14-1F57-877FCF80805B}"/>
              </a:ext>
            </a:extLst>
          </p:cNvPr>
          <p:cNvSpPr>
            <a:spLocks noGrp="1"/>
          </p:cNvSpPr>
          <p:nvPr>
            <p:ph type="title"/>
          </p:nvPr>
        </p:nvSpPr>
        <p:spPr>
          <a:xfrm>
            <a:off x="1034659" y="894995"/>
            <a:ext cx="4988453" cy="538038"/>
          </a:xfrm>
        </p:spPr>
        <p:txBody>
          <a:bodyPr/>
          <a:lstStyle/>
          <a:p>
            <a:r>
              <a:rPr lang="en-US" dirty="0"/>
              <a:t>The journey so far </a:t>
            </a:r>
          </a:p>
        </p:txBody>
      </p:sp>
      <p:sp>
        <p:nvSpPr>
          <p:cNvPr id="59" name="Text Placeholder 58">
            <a:extLst>
              <a:ext uri="{FF2B5EF4-FFF2-40B4-BE49-F238E27FC236}">
                <a16:creationId xmlns:a16="http://schemas.microsoft.com/office/drawing/2014/main" id="{077A14CA-F079-D381-D827-E9929DD12396}"/>
              </a:ext>
            </a:extLst>
          </p:cNvPr>
          <p:cNvSpPr>
            <a:spLocks noGrp="1"/>
          </p:cNvSpPr>
          <p:nvPr>
            <p:ph type="body" sz="quarter" idx="12"/>
          </p:nvPr>
        </p:nvSpPr>
        <p:spPr>
          <a:xfrm>
            <a:off x="1034660" y="1523901"/>
            <a:ext cx="5316443" cy="4747690"/>
          </a:xfrm>
        </p:spPr>
        <p:txBody>
          <a:bodyPr/>
          <a:lstStyle/>
          <a:p>
            <a:r>
              <a:rPr lang="en-US" b="1" dirty="0"/>
              <a:t>Finance has come a long way, from the age of  ink-stained ledgers maintained by quills, to modern blockchain technology. Traditional and even modern electronic ledger have proven themselves to be vulnerable to fraud, human error, inefficiency and slower speeds. As is with all revolutions, we now enter a phase of large scale blockchain usage, with centralized databases, ever evolving security and a never-before seen efficiency. This shift in not merely an upgrade to a software, but an entire transformation of the global financial systems.  </a:t>
            </a:r>
          </a:p>
        </p:txBody>
      </p:sp>
      <p:pic>
        <p:nvPicPr>
          <p:cNvPr id="116" name="Picture Placeholder 115" descr="Floating growth in the dark">
            <a:extLst>
              <a:ext uri="{FF2B5EF4-FFF2-40B4-BE49-F238E27FC236}">
                <a16:creationId xmlns:a16="http://schemas.microsoft.com/office/drawing/2014/main" id="{AEC5064F-A43F-85CD-5A2A-375BBC4D1B98}"/>
              </a:ext>
            </a:extLst>
          </p:cNvPr>
          <p:cNvPicPr>
            <a:picLocks noGrp="1" noChangeAspect="1"/>
          </p:cNvPicPr>
          <p:nvPr>
            <p:ph type="pic" sz="quarter" idx="13"/>
          </p:nvPr>
        </p:nvPicPr>
        <p:blipFill>
          <a:blip r:embed="rId2"/>
          <a:srcRect/>
          <a:stretch/>
        </p:blipFill>
        <p:spPr>
          <a:xfrm>
            <a:off x="7663453" y="1433033"/>
            <a:ext cx="3527091" cy="3463540"/>
          </a:xfrm>
        </p:spPr>
      </p:pic>
    </p:spTree>
    <p:extLst>
      <p:ext uri="{BB962C8B-B14F-4D97-AF65-F5344CB8AC3E}">
        <p14:creationId xmlns:p14="http://schemas.microsoft.com/office/powerpoint/2010/main" val="21196494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613991" y="546005"/>
            <a:ext cx="8787731" cy="881615"/>
          </a:xfrm>
        </p:spPr>
        <p:txBody>
          <a:bodyPr/>
          <a:lstStyle/>
          <a:p>
            <a:r>
              <a:rPr lang="en-US" dirty="0"/>
              <a:t>Traditional finance vs blockchain </a:t>
            </a:r>
          </a:p>
        </p:txBody>
      </p:sp>
      <p:sp>
        <p:nvSpPr>
          <p:cNvPr id="4" name="Title 45">
            <a:extLst>
              <a:ext uri="{FF2B5EF4-FFF2-40B4-BE49-F238E27FC236}">
                <a16:creationId xmlns:a16="http://schemas.microsoft.com/office/drawing/2014/main" id="{8132726C-0057-67C8-2BAD-87B7E0A1ECE8}"/>
              </a:ext>
            </a:extLst>
          </p:cNvPr>
          <p:cNvSpPr txBox="1">
            <a:spLocks/>
          </p:cNvSpPr>
          <p:nvPr/>
        </p:nvSpPr>
        <p:spPr>
          <a:xfrm>
            <a:off x="2613991" y="1652562"/>
            <a:ext cx="8787731" cy="102106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1600" b="1" i="1" dirty="0"/>
              <a:t>In traditional finance, your money goes on a secret adventure. In blockchain, it leaves a trail like Hansel and Gretel—only with fewer breadcrumbs and more code.............and no witch at the end.</a:t>
            </a:r>
          </a:p>
        </p:txBody>
      </p:sp>
      <p:sp>
        <p:nvSpPr>
          <p:cNvPr id="6" name="TextBox 5">
            <a:extLst>
              <a:ext uri="{FF2B5EF4-FFF2-40B4-BE49-F238E27FC236}">
                <a16:creationId xmlns:a16="http://schemas.microsoft.com/office/drawing/2014/main" id="{279ADA08-1E61-8982-9107-EE5136F8889E}"/>
              </a:ext>
            </a:extLst>
          </p:cNvPr>
          <p:cNvSpPr txBox="1"/>
          <p:nvPr/>
        </p:nvSpPr>
        <p:spPr>
          <a:xfrm>
            <a:off x="2613991" y="3200400"/>
            <a:ext cx="8597348" cy="646331"/>
          </a:xfrm>
          <a:prstGeom prst="rect">
            <a:avLst/>
          </a:prstGeom>
          <a:noFill/>
        </p:spPr>
        <p:txBody>
          <a:bodyPr wrap="square" rtlCol="0">
            <a:spAutoFit/>
          </a:bodyPr>
          <a:lstStyle/>
          <a:p>
            <a:r>
              <a:rPr lang="en-US" dirty="0">
                <a:solidFill>
                  <a:schemeClr val="bg1"/>
                </a:solidFill>
              </a:rPr>
              <a:t>An overview of inefficiencies of traditional finance and how blockchain overcomes and takes an adaptive evolved step rather than just mitigation.  </a:t>
            </a:r>
            <a:endParaRPr lang="en-IN" dirty="0">
              <a:solidFill>
                <a:schemeClr val="bg1"/>
              </a:solidFill>
            </a:endParaRPr>
          </a:p>
        </p:txBody>
      </p:sp>
      <p:sp>
        <p:nvSpPr>
          <p:cNvPr id="8" name="Scroll: Vertical 7">
            <a:extLst>
              <a:ext uri="{FF2B5EF4-FFF2-40B4-BE49-F238E27FC236}">
                <a16:creationId xmlns:a16="http://schemas.microsoft.com/office/drawing/2014/main" id="{D728B222-88AC-E3AB-F815-DA8891EE60EE}"/>
              </a:ext>
            </a:extLst>
          </p:cNvPr>
          <p:cNvSpPr/>
          <p:nvPr/>
        </p:nvSpPr>
        <p:spPr>
          <a:xfrm>
            <a:off x="5635487" y="4293704"/>
            <a:ext cx="2474843" cy="2179256"/>
          </a:xfrm>
          <a:prstGeom prst="verticalScroll">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"Decentralized Finance (DeFi)" by Mansur </a:t>
            </a:r>
            <a:r>
              <a:rPr lang="en-US" b="1" dirty="0" err="1">
                <a:solidFill>
                  <a:sysClr val="windowText" lastClr="000000"/>
                </a:solidFill>
              </a:rPr>
              <a:t>Bestas</a:t>
            </a:r>
            <a:r>
              <a:rPr lang="en-US" b="1" dirty="0">
                <a:solidFill>
                  <a:sysClr val="windowText" lastClr="000000"/>
                </a:solidFill>
              </a:rPr>
              <a:t> (2023)</a:t>
            </a:r>
            <a:endParaRPr lang="en-IN" b="1" dirty="0">
              <a:solidFill>
                <a:sysClr val="windowText" lastClr="000000"/>
              </a:solidFill>
            </a:endParaRPr>
          </a:p>
        </p:txBody>
      </p:sp>
    </p:spTree>
    <p:extLst>
      <p:ext uri="{BB962C8B-B14F-4D97-AF65-F5344CB8AC3E}">
        <p14:creationId xmlns:p14="http://schemas.microsoft.com/office/powerpoint/2010/main" val="3109501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468782" y="1678093"/>
            <a:ext cx="9513640" cy="580030"/>
          </a:xfrm>
        </p:spPr>
        <p:txBody>
          <a:bodyPr/>
          <a:lstStyle/>
          <a:p>
            <a:r>
              <a:rPr lang="en-US" b="1" dirty="0"/>
              <a:t>Key Issues In traditional Finance </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82582" y="276002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95401" y="228718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53899" y="228927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804866" y="228718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36904" y="228718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14995" y="244478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96345" y="3365537"/>
            <a:ext cx="2640803" cy="365125"/>
          </a:xfrm>
        </p:spPr>
        <p:txBody>
          <a:bodyPr/>
          <a:lstStyle/>
          <a:p>
            <a:r>
              <a:rPr lang="en-US" dirty="0"/>
              <a:t>Fraud</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xfrm>
            <a:off x="4277313" y="2444785"/>
            <a:ext cx="603504" cy="603504"/>
          </a:xfrm>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47839" y="3349271"/>
            <a:ext cx="2640803" cy="365125"/>
          </a:xfrm>
        </p:spPr>
        <p:txBody>
          <a:bodyPr/>
          <a:lstStyle/>
          <a:p>
            <a:r>
              <a:rPr lang="en-US" dirty="0"/>
              <a:t>Inefficiency</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xfrm>
            <a:off x="7119569" y="2444785"/>
            <a:ext cx="603504" cy="603504"/>
          </a:xfrm>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106337" y="3333139"/>
            <a:ext cx="2640803" cy="365125"/>
          </a:xfrm>
        </p:spPr>
        <p:txBody>
          <a:bodyPr/>
          <a:lstStyle/>
          <a:p>
            <a:r>
              <a:rPr lang="en-US" dirty="0"/>
              <a:t>Cost savings</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xfrm>
            <a:off x="9982422" y="2444785"/>
            <a:ext cx="603504" cy="603504"/>
          </a:xfrm>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9029500" y="3333138"/>
            <a:ext cx="2640803" cy="365125"/>
          </a:xfrm>
        </p:spPr>
        <p:txBody>
          <a:bodyPr/>
          <a:lstStyle/>
          <a:p>
            <a:r>
              <a:rPr lang="en-US" dirty="0"/>
              <a:t>Slower verification </a:t>
            </a:r>
          </a:p>
        </p:txBody>
      </p:sp>
      <p:sp>
        <p:nvSpPr>
          <p:cNvPr id="2" name="Text Placeholder 76">
            <a:extLst>
              <a:ext uri="{FF2B5EF4-FFF2-40B4-BE49-F238E27FC236}">
                <a16:creationId xmlns:a16="http://schemas.microsoft.com/office/drawing/2014/main" id="{F95115CC-B031-8B64-ADA6-C2C6B69DD467}"/>
              </a:ext>
            </a:extLst>
          </p:cNvPr>
          <p:cNvSpPr>
            <a:spLocks noGrp="1"/>
          </p:cNvSpPr>
          <p:nvPr>
            <p:ph type="body" sz="quarter" idx="13"/>
          </p:nvPr>
        </p:nvSpPr>
        <p:spPr>
          <a:xfrm>
            <a:off x="97572" y="3873425"/>
            <a:ext cx="11352306" cy="2338530"/>
          </a:xfrm>
        </p:spPr>
        <p:txBody>
          <a:bodyPr/>
          <a:lstStyle/>
          <a:p>
            <a:pPr marL="285750" lvl="0" indent="-285750" algn="l">
              <a:buFont typeface="Arial" panose="020B0604020202020204" pitchFamily="34" charset="0"/>
              <a:buChar char="•"/>
            </a:pPr>
            <a:r>
              <a:rPr lang="en-IN" cap="none" spc="200" baseline="0" dirty="0">
                <a:solidFill>
                  <a:schemeClr val="bg1"/>
                </a:solidFill>
                <a:latin typeface="+mj-lt"/>
                <a:ea typeface="+mn-ea"/>
                <a:cs typeface="+mn-cs"/>
              </a:rPr>
              <a:t>Traditional finance often uses data silos prone to manipulation and opacity (Enron Accounting Scandal). </a:t>
            </a:r>
          </a:p>
          <a:p>
            <a:pPr marL="285750" indent="-285750" algn="l">
              <a:buFont typeface="Arial" panose="020B0604020202020204" pitchFamily="34" charset="0"/>
              <a:buChar char="•"/>
            </a:pPr>
            <a:r>
              <a:rPr lang="en-IN" sz="1400" kern="1200" cap="none" spc="200" baseline="0" dirty="0">
                <a:solidFill>
                  <a:prstClr val="white"/>
                </a:solidFill>
                <a:latin typeface="Century Gothic Bold"/>
                <a:ea typeface="+mn-ea"/>
                <a:cs typeface="+mn-cs"/>
              </a:rPr>
              <a:t>Traditional Finance, and its centralised databases controlled by single entity are vulnerable to hacks and fraud ($81M Bangladesh Bank heist).</a:t>
            </a:r>
          </a:p>
          <a:p>
            <a:pPr marL="285750" indent="-285750" algn="l">
              <a:buFont typeface="Arial" panose="020B0604020202020204" pitchFamily="34" charset="0"/>
              <a:buChar char="•"/>
            </a:pPr>
            <a:r>
              <a:rPr lang="en-IN" cap="none" spc="200" baseline="0" dirty="0">
                <a:solidFill>
                  <a:prstClr val="white"/>
                </a:solidFill>
                <a:latin typeface="Century Gothic Bold"/>
                <a:ea typeface="+mn-ea"/>
                <a:cs typeface="+mn-cs"/>
              </a:rPr>
              <a:t>Traditional finance may have high fees due to brokers, banks &amp; custodians. </a:t>
            </a:r>
            <a:r>
              <a:rPr lang="en-US" cap="none" spc="200" baseline="0" dirty="0">
                <a:solidFill>
                  <a:prstClr val="white"/>
                </a:solidFill>
                <a:latin typeface="Century Gothic Bold"/>
                <a:ea typeface="+mn-ea"/>
                <a:cs typeface="+mn-cs"/>
              </a:rPr>
              <a:t>Manual processes slow down transactions and increase costs. </a:t>
            </a:r>
          </a:p>
          <a:p>
            <a:pPr marL="285750" indent="-285750" algn="l">
              <a:buFont typeface="Arial" panose="020B0604020202020204" pitchFamily="34" charset="0"/>
              <a:buChar char="•"/>
            </a:pPr>
            <a:r>
              <a:rPr lang="en-US" cap="none" spc="200" baseline="0" dirty="0">
                <a:solidFill>
                  <a:prstClr val="white"/>
                </a:solidFill>
                <a:latin typeface="Century Gothic Bold"/>
                <a:ea typeface="+mn-ea"/>
                <a:cs typeface="+mn-cs"/>
              </a:rPr>
              <a:t>SWIFT transfers may take days, whereas blockchain transfers take seconds/minutes.</a:t>
            </a:r>
            <a:r>
              <a:rPr lang="en-IN" cap="none" spc="200" baseline="0" dirty="0">
                <a:solidFill>
                  <a:prstClr val="white"/>
                </a:solidFill>
                <a:latin typeface="Century Gothic Bold"/>
                <a:ea typeface="+mn-ea"/>
                <a:cs typeface="+mn-cs"/>
              </a:rPr>
              <a:t> </a:t>
            </a:r>
            <a:endParaRPr lang="en-IN" dirty="0"/>
          </a:p>
          <a:p>
            <a:pPr marL="285750" indent="-285750" algn="l">
              <a:buFont typeface="Arial" panose="020B0604020202020204" pitchFamily="34" charset="0"/>
              <a:buChar char="•"/>
            </a:pPr>
            <a:endParaRPr lang="en-IN" sz="1400" kern="1200" cap="none" spc="200" baseline="0" dirty="0">
              <a:solidFill>
                <a:prstClr val="white"/>
              </a:solidFill>
              <a:latin typeface="Century Gothic Bold"/>
              <a:ea typeface="+mn-ea"/>
              <a:cs typeface="+mn-cs"/>
            </a:endParaRPr>
          </a:p>
          <a:p>
            <a:pPr marL="285750" indent="-285750" algn="l">
              <a:buFont typeface="Arial" panose="020B0604020202020204" pitchFamily="34" charset="0"/>
              <a:buChar char="•"/>
            </a:pPr>
            <a:endParaRPr lang="en-IN" dirty="0"/>
          </a:p>
          <a:p>
            <a:pPr marL="285750" lvl="0" indent="-285750" algn="l">
              <a:buFont typeface="Arial" panose="020B0604020202020204" pitchFamily="34" charset="0"/>
              <a:buChar char="•"/>
            </a:pPr>
            <a:endParaRPr lang="en-IN" dirty="0"/>
          </a:p>
        </p:txBody>
      </p:sp>
    </p:spTree>
    <p:extLst>
      <p:ext uri="{BB962C8B-B14F-4D97-AF65-F5344CB8AC3E}">
        <p14:creationId xmlns:p14="http://schemas.microsoft.com/office/powerpoint/2010/main" val="2961106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5471615" y="367693"/>
            <a:ext cx="4936277" cy="575890"/>
          </a:xfrm>
        </p:spPr>
        <p:txBody>
          <a:bodyPr/>
          <a:lstStyle/>
          <a:p>
            <a:r>
              <a:rPr lang="en-US" dirty="0"/>
              <a:t>How Blockchain fixes Problems</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xfrm>
            <a:off x="5471615" y="1306279"/>
            <a:ext cx="603504" cy="603504"/>
          </a:xfrm>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442397" y="1921767"/>
            <a:ext cx="3008631" cy="348162"/>
          </a:xfrm>
        </p:spPr>
        <p:txBody>
          <a:bodyPr/>
          <a:lstStyle/>
          <a:p>
            <a:pPr lvl="0"/>
            <a:r>
              <a:rPr lang="en-US" cap="none" spc="200" baseline="0" dirty="0">
                <a:solidFill>
                  <a:schemeClr val="accent6"/>
                </a:solidFill>
                <a:latin typeface="+mj-lt"/>
                <a:ea typeface="+mn-ea"/>
                <a:cs typeface="+mn-cs"/>
              </a:rPr>
              <a:t>Transparent &amp; Data Integrity </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5471615" y="2349415"/>
            <a:ext cx="3008630" cy="636682"/>
          </a:xfrm>
        </p:spPr>
        <p:txBody>
          <a:bodyPr/>
          <a:lstStyle/>
          <a:p>
            <a:r>
              <a:rPr lang="en-US" dirty="0"/>
              <a:t>The Blockchain’s public/permissioned ledger counter this by being immutable and show real-time visibility enhancing history trust.</a:t>
            </a:r>
          </a:p>
          <a:p>
            <a:endParaRPr lang="en-US"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xfrm>
            <a:off x="9195525" y="1306279"/>
            <a:ext cx="603504" cy="603504"/>
          </a:xfrm>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9195525" y="1897421"/>
            <a:ext cx="3008631" cy="348162"/>
          </a:xfrm>
        </p:spPr>
        <p:txBody>
          <a:bodyPr/>
          <a:lstStyle/>
          <a:p>
            <a:r>
              <a:rPr lang="en-US" dirty="0"/>
              <a:t>Security &amp; Fraud Prevention</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9195525" y="2309796"/>
            <a:ext cx="3008630" cy="636682"/>
          </a:xfrm>
        </p:spPr>
        <p:txBody>
          <a:bodyPr/>
          <a:lstStyle/>
          <a:p>
            <a:r>
              <a:rPr lang="en-US" dirty="0"/>
              <a:t>Blockchain networks being decentralized with multiple nodes and cryptographic security prevents such attacks.</a:t>
            </a:r>
          </a:p>
          <a:p>
            <a:endParaRPr lang="en-ZA" dirty="0"/>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xfrm>
            <a:off x="5413180" y="3654040"/>
            <a:ext cx="603504" cy="603504"/>
          </a:xfrm>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5413179" y="4292093"/>
            <a:ext cx="3008631" cy="348162"/>
          </a:xfrm>
        </p:spPr>
        <p:txBody>
          <a:bodyPr/>
          <a:lstStyle/>
          <a:p>
            <a:r>
              <a:rPr lang="en-US" dirty="0"/>
              <a:t>Cost structure &amp; Intermediary</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5413180" y="4658603"/>
            <a:ext cx="3008630" cy="636682"/>
          </a:xfrm>
        </p:spPr>
        <p:txBody>
          <a:bodyPr/>
          <a:lstStyle/>
          <a:p>
            <a:r>
              <a:rPr lang="en-US" dirty="0"/>
              <a:t>Blockchain reduces intermediaries, cut costs for transaction. Peer-to-peer costs pennies, In 2022, a $1 billion transaction on the Bitcoin network had a fee of only $0.68, showcasing blockchain’s cost efficiency.</a:t>
            </a:r>
          </a:p>
          <a:p>
            <a:endParaRPr lang="en-ZA" dirty="0"/>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9129742" y="3670904"/>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9137091" y="4305975"/>
            <a:ext cx="3833473" cy="287710"/>
          </a:xfrm>
        </p:spPr>
        <p:txBody>
          <a:bodyPr/>
          <a:lstStyle/>
          <a:p>
            <a:r>
              <a:rPr lang="en-US" dirty="0"/>
              <a:t>Transaction speed &amp; Efficiency </a:t>
            </a:r>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9137091" y="4738230"/>
            <a:ext cx="3008630" cy="636682"/>
          </a:xfrm>
        </p:spPr>
        <p:txBody>
          <a:bodyPr/>
          <a:lstStyle/>
          <a:p>
            <a:r>
              <a:rPr lang="en-US" dirty="0"/>
              <a:t>Blockchain’s smart contracts, automating verification &amp; settlement may only take seconds or minutes with</a:t>
            </a:r>
          </a:p>
          <a:p>
            <a:r>
              <a:rPr lang="en-US" dirty="0"/>
              <a:t>Oracles bringing real-world data to blockchain.</a:t>
            </a:r>
            <a:endParaRPr lang="en-ZA" dirty="0"/>
          </a:p>
        </p:txBody>
      </p:sp>
      <p:sp>
        <p:nvSpPr>
          <p:cNvPr id="2" name="Date Placeholder 15">
            <a:extLst>
              <a:ext uri="{FF2B5EF4-FFF2-40B4-BE49-F238E27FC236}">
                <a16:creationId xmlns:a16="http://schemas.microsoft.com/office/drawing/2014/main" id="{B0355892-EA37-D6B1-C6FF-69EBF6BD2E65}"/>
              </a:ext>
            </a:extLst>
          </p:cNvPr>
          <p:cNvSpPr txBox="1">
            <a:spLocks/>
          </p:cNvSpPr>
          <p:nvPr/>
        </p:nvSpPr>
        <p:spPr>
          <a:xfrm>
            <a:off x="274204" y="5641151"/>
            <a:ext cx="5107598" cy="1198973"/>
          </a:xfrm>
          <a:prstGeom prst="rect">
            <a:avLst/>
          </a:prstGeom>
          <a:solidFill>
            <a:schemeClr val="accent3">
              <a:lumMod val="60000"/>
              <a:lumOff val="40000"/>
            </a:schemeClr>
          </a:solidFill>
        </p:spPr>
        <p:txBody>
          <a:bodyPr anchor="ctr"/>
          <a:lstStyle>
            <a:defPPr>
              <a:defRPr lang="en-US"/>
            </a:defPPr>
            <a:lvl1pPr marL="0" algn="l" defTabSz="914400" rtl="0" eaLnBrk="1" latinLnBrk="0" hangingPunct="1">
              <a:defRPr sz="900" kern="1200" spc="400" baseline="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From weeks to seconds, from opacity to transparency—Blockchain transforms the status quo – Blockchain.com</a:t>
            </a:r>
          </a:p>
        </p:txBody>
      </p:sp>
      <p:pic>
        <p:nvPicPr>
          <p:cNvPr id="7" name="Picture 6">
            <a:extLst>
              <a:ext uri="{FF2B5EF4-FFF2-40B4-BE49-F238E27FC236}">
                <a16:creationId xmlns:a16="http://schemas.microsoft.com/office/drawing/2014/main" id="{B28F1201-DF8D-E865-C797-F447B48DB470}"/>
              </a:ext>
            </a:extLst>
          </p:cNvPr>
          <p:cNvPicPr>
            <a:picLocks noChangeAspect="1"/>
          </p:cNvPicPr>
          <p:nvPr/>
        </p:nvPicPr>
        <p:blipFill>
          <a:blip r:embed="rId6"/>
          <a:stretch>
            <a:fillRect/>
          </a:stretch>
        </p:blipFill>
        <p:spPr>
          <a:xfrm>
            <a:off x="0" y="233534"/>
            <a:ext cx="5381802" cy="5330219"/>
          </a:xfrm>
          <a:prstGeom prst="rect">
            <a:avLst/>
          </a:prstGeom>
        </p:spPr>
      </p:pic>
    </p:spTree>
    <p:extLst>
      <p:ext uri="{BB962C8B-B14F-4D97-AF65-F5344CB8AC3E}">
        <p14:creationId xmlns:p14="http://schemas.microsoft.com/office/powerpoint/2010/main" val="1968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A7700-4A86-CAC7-83DF-6641F72214F8}"/>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75B5D7D-0101-3182-BED1-7757C1788001}"/>
              </a:ext>
            </a:extLst>
          </p:cNvPr>
          <p:cNvGraphicFramePr/>
          <p:nvPr>
            <p:extLst>
              <p:ext uri="{D42A27DB-BD31-4B8C-83A1-F6EECF244321}">
                <p14:modId xmlns:p14="http://schemas.microsoft.com/office/powerpoint/2010/main" val="2900456546"/>
              </p:ext>
            </p:extLst>
          </p:nvPr>
        </p:nvGraphicFramePr>
        <p:xfrm>
          <a:off x="1818860" y="546652"/>
          <a:ext cx="10157791" cy="6311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3A89A2A-8C0F-E1AE-EB35-5A38A2EEE3E4}"/>
              </a:ext>
            </a:extLst>
          </p:cNvPr>
          <p:cNvSpPr txBox="1"/>
          <p:nvPr/>
        </p:nvSpPr>
        <p:spPr>
          <a:xfrm>
            <a:off x="10101416" y="2000362"/>
            <a:ext cx="1875235" cy="2585323"/>
          </a:xfrm>
          <a:prstGeom prst="rect">
            <a:avLst/>
          </a:prstGeom>
          <a:noFill/>
        </p:spPr>
        <p:txBody>
          <a:bodyPr wrap="square" rtlCol="0">
            <a:spAutoFit/>
          </a:bodyPr>
          <a:lstStyle/>
          <a:p>
            <a:pPr algn="ctr"/>
            <a:r>
              <a:rPr lang="en-US" i="1" dirty="0" err="1">
                <a:solidFill>
                  <a:schemeClr val="bg1"/>
                </a:solidFill>
              </a:rPr>
              <a:t>Propy</a:t>
            </a:r>
            <a:r>
              <a:rPr lang="en-US" dirty="0">
                <a:solidFill>
                  <a:schemeClr val="bg1"/>
                </a:solidFill>
              </a:rPr>
              <a:t> uses blockchain for transparent and efficient real estate sales, enabling smart contracts and tokenized property deals.</a:t>
            </a:r>
            <a:endParaRPr lang="en-IN" dirty="0">
              <a:solidFill>
                <a:schemeClr val="bg1"/>
              </a:solidFill>
            </a:endParaRPr>
          </a:p>
        </p:txBody>
      </p:sp>
      <p:sp>
        <p:nvSpPr>
          <p:cNvPr id="7" name="TextBox 6">
            <a:extLst>
              <a:ext uri="{FF2B5EF4-FFF2-40B4-BE49-F238E27FC236}">
                <a16:creationId xmlns:a16="http://schemas.microsoft.com/office/drawing/2014/main" id="{2E160450-CAFB-70A5-BCBC-03C2FE8D6F13}"/>
              </a:ext>
            </a:extLst>
          </p:cNvPr>
          <p:cNvSpPr txBox="1"/>
          <p:nvPr/>
        </p:nvSpPr>
        <p:spPr>
          <a:xfrm>
            <a:off x="9223515" y="5067662"/>
            <a:ext cx="2968485" cy="1477328"/>
          </a:xfrm>
          <a:prstGeom prst="rect">
            <a:avLst/>
          </a:prstGeom>
          <a:noFill/>
        </p:spPr>
        <p:txBody>
          <a:bodyPr wrap="square" rtlCol="0">
            <a:spAutoFit/>
          </a:bodyPr>
          <a:lstStyle/>
          <a:p>
            <a:pPr algn="ctr"/>
            <a:r>
              <a:rPr lang="en-US" dirty="0" err="1">
                <a:solidFill>
                  <a:schemeClr val="bg1"/>
                </a:solidFill>
              </a:rPr>
              <a:t>Voatz</a:t>
            </a:r>
            <a:r>
              <a:rPr lang="en-US" dirty="0">
                <a:solidFill>
                  <a:schemeClr val="bg1"/>
                </a:solidFill>
              </a:rPr>
              <a:t> utilizes blockchain technology to allow secure mobile voting for overseas citizens and military personnel.</a:t>
            </a:r>
            <a:endParaRPr lang="en-IN" dirty="0">
              <a:solidFill>
                <a:schemeClr val="bg1"/>
              </a:solidFill>
            </a:endParaRPr>
          </a:p>
        </p:txBody>
      </p:sp>
      <p:sp>
        <p:nvSpPr>
          <p:cNvPr id="8" name="TextBox 7">
            <a:extLst>
              <a:ext uri="{FF2B5EF4-FFF2-40B4-BE49-F238E27FC236}">
                <a16:creationId xmlns:a16="http://schemas.microsoft.com/office/drawing/2014/main" id="{AF4CD4B7-C81C-7E01-0E18-E6814C4EF998}"/>
              </a:ext>
            </a:extLst>
          </p:cNvPr>
          <p:cNvSpPr txBox="1"/>
          <p:nvPr/>
        </p:nvSpPr>
        <p:spPr>
          <a:xfrm>
            <a:off x="2773072" y="64675"/>
            <a:ext cx="2968485" cy="1477328"/>
          </a:xfrm>
          <a:prstGeom prst="rect">
            <a:avLst/>
          </a:prstGeom>
          <a:noFill/>
        </p:spPr>
        <p:txBody>
          <a:bodyPr wrap="square" rtlCol="0">
            <a:spAutoFit/>
          </a:bodyPr>
          <a:lstStyle/>
          <a:p>
            <a:pPr algn="ctr"/>
            <a:r>
              <a:rPr lang="en-US" dirty="0">
                <a:solidFill>
                  <a:schemeClr val="bg1"/>
                </a:solidFill>
              </a:rPr>
              <a:t> </a:t>
            </a:r>
            <a:r>
              <a:rPr lang="en-US" i="1" dirty="0" err="1">
                <a:solidFill>
                  <a:schemeClr val="bg1"/>
                </a:solidFill>
              </a:rPr>
              <a:t>BitGive</a:t>
            </a:r>
            <a:r>
              <a:rPr lang="en-US" dirty="0">
                <a:solidFill>
                  <a:schemeClr val="bg1"/>
                </a:solidFill>
              </a:rPr>
              <a:t> uses blockchain to show donors exactly how funds are used, offering transparency in charitable donations.</a:t>
            </a:r>
            <a:endParaRPr lang="en-IN" dirty="0">
              <a:solidFill>
                <a:schemeClr val="bg1"/>
              </a:solidFill>
            </a:endParaRPr>
          </a:p>
        </p:txBody>
      </p:sp>
      <p:sp>
        <p:nvSpPr>
          <p:cNvPr id="10" name="TextBox 9">
            <a:extLst>
              <a:ext uri="{FF2B5EF4-FFF2-40B4-BE49-F238E27FC236}">
                <a16:creationId xmlns:a16="http://schemas.microsoft.com/office/drawing/2014/main" id="{4DD569B1-F315-7125-7083-16D1867537CA}"/>
              </a:ext>
            </a:extLst>
          </p:cNvPr>
          <p:cNvSpPr txBox="1"/>
          <p:nvPr/>
        </p:nvSpPr>
        <p:spPr>
          <a:xfrm>
            <a:off x="8335563" y="161050"/>
            <a:ext cx="2968485" cy="1200329"/>
          </a:xfrm>
          <a:prstGeom prst="rect">
            <a:avLst/>
          </a:prstGeom>
          <a:noFill/>
        </p:spPr>
        <p:txBody>
          <a:bodyPr wrap="square" rtlCol="0">
            <a:spAutoFit/>
          </a:bodyPr>
          <a:lstStyle/>
          <a:p>
            <a:pPr algn="ctr"/>
            <a:r>
              <a:rPr lang="en-US" dirty="0">
                <a:solidFill>
                  <a:schemeClr val="bg1"/>
                </a:solidFill>
              </a:rPr>
              <a:t>Secure patient data system. </a:t>
            </a:r>
            <a:r>
              <a:rPr lang="en-US" i="1" dirty="0">
                <a:solidFill>
                  <a:schemeClr val="bg1"/>
                </a:solidFill>
              </a:rPr>
              <a:t>Medi-Ledger</a:t>
            </a:r>
            <a:r>
              <a:rPr lang="en-US" dirty="0">
                <a:solidFill>
                  <a:schemeClr val="bg1"/>
                </a:solidFill>
              </a:rPr>
              <a:t> ensures transparent pharmaceutical supply chains. </a:t>
            </a:r>
            <a:endParaRPr lang="en-IN" dirty="0">
              <a:solidFill>
                <a:schemeClr val="bg1"/>
              </a:solidFill>
            </a:endParaRPr>
          </a:p>
        </p:txBody>
      </p:sp>
      <p:sp>
        <p:nvSpPr>
          <p:cNvPr id="6" name="Scroll: Vertical 5">
            <a:extLst>
              <a:ext uri="{FF2B5EF4-FFF2-40B4-BE49-F238E27FC236}">
                <a16:creationId xmlns:a16="http://schemas.microsoft.com/office/drawing/2014/main" id="{1E989D64-1835-D033-5CC8-98C590E01A35}"/>
              </a:ext>
            </a:extLst>
          </p:cNvPr>
          <p:cNvSpPr/>
          <p:nvPr/>
        </p:nvSpPr>
        <p:spPr>
          <a:xfrm>
            <a:off x="215350" y="1840178"/>
            <a:ext cx="2786268" cy="2585322"/>
          </a:xfrm>
          <a:prstGeom prst="verticalScroll">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Academic Reference </a:t>
            </a:r>
            <a:br>
              <a:rPr lang="en-US" b="1" dirty="0">
                <a:solidFill>
                  <a:sysClr val="windowText" lastClr="000000"/>
                </a:solidFill>
              </a:rPr>
            </a:br>
            <a:r>
              <a:rPr lang="en-US" b="1" dirty="0">
                <a:solidFill>
                  <a:sysClr val="windowText" lastClr="000000"/>
                </a:solidFill>
              </a:rPr>
              <a:t>"Blockchain Technology: Beyond Bitcoin" by Melanie Swan (2015)</a:t>
            </a:r>
            <a:endParaRPr lang="en-IN" b="1" dirty="0">
              <a:solidFill>
                <a:sysClr val="windowText" lastClr="000000"/>
              </a:solidFill>
            </a:endParaRPr>
          </a:p>
        </p:txBody>
      </p:sp>
    </p:spTree>
    <p:extLst>
      <p:ext uri="{BB962C8B-B14F-4D97-AF65-F5344CB8AC3E}">
        <p14:creationId xmlns:p14="http://schemas.microsoft.com/office/powerpoint/2010/main" val="3512744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183964" y="2141678"/>
            <a:ext cx="5824072" cy="580029"/>
          </a:xfrm>
        </p:spPr>
        <p:txBody>
          <a:bodyPr/>
          <a:lstStyle/>
          <a:p>
            <a:r>
              <a:rPr lang="en-US" dirty="0" err="1"/>
              <a:t>AirCarbon</a:t>
            </a:r>
            <a:r>
              <a:rPr lang="en-US" dirty="0"/>
              <a:t> Exchange </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1883169" y="2774445"/>
            <a:ext cx="7996327" cy="1159203"/>
          </a:xfrm>
        </p:spPr>
        <p:txBody>
          <a:bodyPr/>
          <a:lstStyle/>
          <a:p>
            <a:r>
              <a:rPr lang="en-US" dirty="0"/>
              <a:t>“Carbon credits are like the calories of the corporate world—everyone’s trading them, but nobody’s sure where they go”</a:t>
            </a:r>
            <a:endParaRPr lang="en-ZA" dirty="0"/>
          </a:p>
        </p:txBody>
      </p:sp>
      <p:sp>
        <p:nvSpPr>
          <p:cNvPr id="2" name="TextBox 1">
            <a:extLst>
              <a:ext uri="{FF2B5EF4-FFF2-40B4-BE49-F238E27FC236}">
                <a16:creationId xmlns:a16="http://schemas.microsoft.com/office/drawing/2014/main" id="{FE132E62-534F-DF24-BB99-AF81BE13DB32}"/>
              </a:ext>
            </a:extLst>
          </p:cNvPr>
          <p:cNvSpPr txBox="1"/>
          <p:nvPr/>
        </p:nvSpPr>
        <p:spPr>
          <a:xfrm>
            <a:off x="1797326" y="4472609"/>
            <a:ext cx="8597348" cy="646331"/>
          </a:xfrm>
          <a:prstGeom prst="rect">
            <a:avLst/>
          </a:prstGeom>
          <a:noFill/>
        </p:spPr>
        <p:txBody>
          <a:bodyPr wrap="square" rtlCol="0">
            <a:spAutoFit/>
          </a:bodyPr>
          <a:lstStyle/>
          <a:p>
            <a:r>
              <a:rPr lang="en-US" dirty="0">
                <a:solidFill>
                  <a:schemeClr val="bg1"/>
                </a:solidFill>
              </a:rPr>
              <a:t>An overview of our first case study - </a:t>
            </a:r>
            <a:r>
              <a:rPr lang="en-US" dirty="0" err="1">
                <a:solidFill>
                  <a:schemeClr val="bg1"/>
                </a:solidFill>
              </a:rPr>
              <a:t>AirCarbon</a:t>
            </a:r>
            <a:r>
              <a:rPr lang="en-US" dirty="0">
                <a:solidFill>
                  <a:schemeClr val="bg1"/>
                </a:solidFill>
              </a:rPr>
              <a:t> Exchange - transforming the traditional carbon market by tokenizing carbon credits</a:t>
            </a:r>
            <a:endParaRPr lang="en-IN" dirty="0">
              <a:solidFill>
                <a:schemeClr val="bg1"/>
              </a:solidFill>
            </a:endParaRPr>
          </a:p>
        </p:txBody>
      </p:sp>
      <p:sp>
        <p:nvSpPr>
          <p:cNvPr id="6" name="Oval 5" descr="Cartoon bee with pointer">
            <a:extLst>
              <a:ext uri="{FF2B5EF4-FFF2-40B4-BE49-F238E27FC236}">
                <a16:creationId xmlns:a16="http://schemas.microsoft.com/office/drawing/2014/main" id="{00B066CC-6C93-EF0E-4AF3-F7E5E132660D}"/>
              </a:ext>
            </a:extLst>
          </p:cNvPr>
          <p:cNvSpPr/>
          <p:nvPr/>
        </p:nvSpPr>
        <p:spPr>
          <a:xfrm>
            <a:off x="760275" y="2721707"/>
            <a:ext cx="1122894" cy="1258396"/>
          </a:xfrm>
          <a:prstGeom prst="ellipse">
            <a:avLst/>
          </a:prstGeom>
          <a:blipFill>
            <a:blip r:embed="rId2">
              <a:extLst>
                <a:ext uri="{28A0092B-C50C-407E-A947-70E740481C1C}">
                  <a14:useLocalDpi xmlns:a14="http://schemas.microsoft.com/office/drawing/2010/main" val="0"/>
                </a:ext>
              </a:extLst>
            </a:blip>
            <a:srcRect/>
            <a:stretch>
              <a:fillRect/>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Tree>
    <p:extLst>
      <p:ext uri="{BB962C8B-B14F-4D97-AF65-F5344CB8AC3E}">
        <p14:creationId xmlns:p14="http://schemas.microsoft.com/office/powerpoint/2010/main" val="2011919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6B5DD-506E-B226-057F-A8BFDFF71BA1}"/>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8C8D084F-A569-BAA6-1100-F9B0794E8FC8}"/>
              </a:ext>
            </a:extLst>
          </p:cNvPr>
          <p:cNvSpPr>
            <a:spLocks noGrp="1"/>
          </p:cNvSpPr>
          <p:nvPr>
            <p:ph type="title"/>
          </p:nvPr>
        </p:nvSpPr>
        <p:spPr>
          <a:xfrm>
            <a:off x="2822712" y="6369371"/>
            <a:ext cx="6748670" cy="409116"/>
          </a:xfrm>
        </p:spPr>
        <p:txBody>
          <a:bodyPr/>
          <a:lstStyle/>
          <a:p>
            <a:r>
              <a:rPr lang="en-US" sz="1800" dirty="0" err="1"/>
              <a:t>AirCarbon</a:t>
            </a:r>
            <a:r>
              <a:rPr lang="en-US" sz="1800" dirty="0"/>
              <a:t> Exchange – ACX – PROCESS </a:t>
            </a:r>
          </a:p>
        </p:txBody>
      </p:sp>
      <p:graphicFrame>
        <p:nvGraphicFramePr>
          <p:cNvPr id="7" name="Diagram 6">
            <a:extLst>
              <a:ext uri="{FF2B5EF4-FFF2-40B4-BE49-F238E27FC236}">
                <a16:creationId xmlns:a16="http://schemas.microsoft.com/office/drawing/2014/main" id="{CA4CC9CE-D665-E50A-8CDA-998CC56AE9E8}"/>
              </a:ext>
            </a:extLst>
          </p:cNvPr>
          <p:cNvGraphicFramePr/>
          <p:nvPr>
            <p:extLst>
              <p:ext uri="{D42A27DB-BD31-4B8C-83A1-F6EECF244321}">
                <p14:modId xmlns:p14="http://schemas.microsoft.com/office/powerpoint/2010/main" val="1445665555"/>
              </p:ext>
            </p:extLst>
          </p:nvPr>
        </p:nvGraphicFramePr>
        <p:xfrm>
          <a:off x="0" y="0"/>
          <a:ext cx="12191999" cy="6261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209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2710</TotalTime>
  <Words>2156</Words>
  <Application>Microsoft Office PowerPoint</Application>
  <PresentationFormat>Widescreen</PresentationFormat>
  <Paragraphs>248</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Century Gothic Bold</vt:lpstr>
      <vt:lpstr>Courier New</vt:lpstr>
      <vt:lpstr>Daytona Pro Light</vt:lpstr>
      <vt:lpstr>Inter</vt:lpstr>
      <vt:lpstr>Office Theme</vt:lpstr>
      <vt:lpstr>Alternative use of blockchain</vt:lpstr>
      <vt:lpstr>Introduction </vt:lpstr>
      <vt:lpstr>The journey so far </vt:lpstr>
      <vt:lpstr>Traditional finance vs blockchain </vt:lpstr>
      <vt:lpstr>Key Issues In traditional Finance </vt:lpstr>
      <vt:lpstr>How Blockchain fixes Problems</vt:lpstr>
      <vt:lpstr>PowerPoint Presentation</vt:lpstr>
      <vt:lpstr>AirCarbon Exchange </vt:lpstr>
      <vt:lpstr>AirCarbon Exchange – ACX – PROCESS </vt:lpstr>
      <vt:lpstr>Aircarbon Exchange – unique features </vt:lpstr>
      <vt:lpstr>Aircarbon Exchange VS TRADITIONAL MARKETS              Traditional finance is like balancing on a seesaw—slow, heavy, and always leaning to one side. Blockchain? It's the jetpack that makes you forget the seesaw ever existed.</vt:lpstr>
      <vt:lpstr>IBM Food Trust </vt:lpstr>
      <vt:lpstr>IBM FOOD TRUST – PROCESS </vt:lpstr>
      <vt:lpstr>IBM FOOD TRUST – unique features </vt:lpstr>
      <vt:lpstr>PowerPoint Presentation</vt:lpstr>
      <vt:lpstr>Protocol</vt:lpstr>
      <vt:lpstr>EduTrust SCALE: The Vision</vt:lpstr>
      <vt:lpstr>Need for EDUTRUST Scale</vt:lpstr>
      <vt:lpstr>How EduTrust Scale Works </vt:lpstr>
      <vt:lpstr>Governance and Adoption model</vt:lpstr>
      <vt:lpstr>Traction</vt:lpstr>
      <vt:lpstr>Scalability </vt:lpstr>
      <vt:lpstr>Funding</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Prashanth Nair</dc:creator>
  <cp:lastModifiedBy>Prashanth Nair</cp:lastModifiedBy>
  <cp:revision>193</cp:revision>
  <dcterms:created xsi:type="dcterms:W3CDTF">2025-01-31T23:12:43Z</dcterms:created>
  <dcterms:modified xsi:type="dcterms:W3CDTF">2025-05-06T15:14:23Z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